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132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7.png"/><Relationship Id="rId7" Type="http://schemas.openxmlformats.org/officeDocument/2006/relationships/image" Target="../media/image7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01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100.png"/><Relationship Id="rId9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7.png"/><Relationship Id="rId7" Type="http://schemas.openxmlformats.org/officeDocument/2006/relationships/image" Target="../media/image75.png"/><Relationship Id="rId12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84.png"/><Relationship Id="rId5" Type="http://schemas.openxmlformats.org/officeDocument/2006/relationships/image" Target="../media/image104.png"/><Relationship Id="rId10" Type="http://schemas.openxmlformats.org/officeDocument/2006/relationships/image" Target="../media/image96.png"/><Relationship Id="rId4" Type="http://schemas.openxmlformats.org/officeDocument/2006/relationships/image" Target="../media/image103.png"/><Relationship Id="rId9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7.png"/><Relationship Id="rId7" Type="http://schemas.openxmlformats.org/officeDocument/2006/relationships/image" Target="../media/image7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08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107.png"/><Relationship Id="rId9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2.png"/><Relationship Id="rId26" Type="http://schemas.openxmlformats.org/officeDocument/2006/relationships/image" Target="../media/image130.png"/><Relationship Id="rId39" Type="http://schemas.openxmlformats.org/officeDocument/2006/relationships/image" Target="../media/image143.png"/><Relationship Id="rId21" Type="http://schemas.openxmlformats.org/officeDocument/2006/relationships/image" Target="../media/image125.png"/><Relationship Id="rId34" Type="http://schemas.openxmlformats.org/officeDocument/2006/relationships/image" Target="../media/image138.png"/><Relationship Id="rId42" Type="http://schemas.openxmlformats.org/officeDocument/2006/relationships/image" Target="../media/image146.png"/><Relationship Id="rId47" Type="http://schemas.openxmlformats.org/officeDocument/2006/relationships/image" Target="../media/image151.png"/><Relationship Id="rId50" Type="http://schemas.openxmlformats.org/officeDocument/2006/relationships/image" Target="../media/image154.png"/><Relationship Id="rId55" Type="http://schemas.openxmlformats.org/officeDocument/2006/relationships/image" Target="../media/image159.png"/><Relationship Id="rId7" Type="http://schemas.openxmlformats.org/officeDocument/2006/relationships/image" Target="../media/image114.png"/><Relationship Id="rId12" Type="http://schemas.openxmlformats.org/officeDocument/2006/relationships/image" Target="../media/image117.png"/><Relationship Id="rId17" Type="http://schemas.openxmlformats.org/officeDocument/2006/relationships/image" Target="../media/image121.png"/><Relationship Id="rId25" Type="http://schemas.openxmlformats.org/officeDocument/2006/relationships/image" Target="../media/image129.png"/><Relationship Id="rId33" Type="http://schemas.openxmlformats.org/officeDocument/2006/relationships/image" Target="../media/image137.png"/><Relationship Id="rId38" Type="http://schemas.openxmlformats.org/officeDocument/2006/relationships/image" Target="../media/image142.png"/><Relationship Id="rId46" Type="http://schemas.openxmlformats.org/officeDocument/2006/relationships/image" Target="../media/image150.png"/><Relationship Id="rId59" Type="http://schemas.openxmlformats.org/officeDocument/2006/relationships/image" Target="../media/image161.png"/><Relationship Id="rId2" Type="http://schemas.openxmlformats.org/officeDocument/2006/relationships/image" Target="../media/image109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png"/><Relationship Id="rId54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76.png"/><Relationship Id="rId24" Type="http://schemas.openxmlformats.org/officeDocument/2006/relationships/image" Target="../media/image128.png"/><Relationship Id="rId32" Type="http://schemas.openxmlformats.org/officeDocument/2006/relationships/image" Target="../media/image136.pn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45" Type="http://schemas.openxmlformats.org/officeDocument/2006/relationships/image" Target="../media/image149.png"/><Relationship Id="rId53" Type="http://schemas.openxmlformats.org/officeDocument/2006/relationships/image" Target="../media/image157.png"/><Relationship Id="rId58" Type="http://schemas.openxmlformats.org/officeDocument/2006/relationships/image" Target="../media/image84.png"/><Relationship Id="rId5" Type="http://schemas.openxmlformats.org/officeDocument/2006/relationships/image" Target="../media/image112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28" Type="http://schemas.openxmlformats.org/officeDocument/2006/relationships/image" Target="../media/image132.png"/><Relationship Id="rId36" Type="http://schemas.openxmlformats.org/officeDocument/2006/relationships/image" Target="../media/image140.png"/><Relationship Id="rId49" Type="http://schemas.openxmlformats.org/officeDocument/2006/relationships/image" Target="../media/image153.png"/><Relationship Id="rId57" Type="http://schemas.openxmlformats.org/officeDocument/2006/relationships/image" Target="../media/image46.png"/><Relationship Id="rId10" Type="http://schemas.openxmlformats.org/officeDocument/2006/relationships/image" Target="../media/image75.png"/><Relationship Id="rId19" Type="http://schemas.openxmlformats.org/officeDocument/2006/relationships/image" Target="../media/image123.png"/><Relationship Id="rId31" Type="http://schemas.openxmlformats.org/officeDocument/2006/relationships/image" Target="../media/image135.png"/><Relationship Id="rId44" Type="http://schemas.openxmlformats.org/officeDocument/2006/relationships/image" Target="../media/image148.png"/><Relationship Id="rId52" Type="http://schemas.openxmlformats.org/officeDocument/2006/relationships/image" Target="../media/image156.png"/><Relationship Id="rId60" Type="http://schemas.openxmlformats.org/officeDocument/2006/relationships/image" Target="../media/image16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37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png"/><Relationship Id="rId43" Type="http://schemas.openxmlformats.org/officeDocument/2006/relationships/image" Target="../media/image147.png"/><Relationship Id="rId48" Type="http://schemas.openxmlformats.org/officeDocument/2006/relationships/image" Target="../media/image152.png"/><Relationship Id="rId56" Type="http://schemas.openxmlformats.org/officeDocument/2006/relationships/image" Target="../media/image160.png"/><Relationship Id="rId8" Type="http://schemas.openxmlformats.org/officeDocument/2006/relationships/image" Target="../media/image115.png"/><Relationship Id="rId51" Type="http://schemas.openxmlformats.org/officeDocument/2006/relationships/image" Target="../media/image155.png"/><Relationship Id="rId3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46.png"/><Relationship Id="rId12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18.png"/><Relationship Id="rId5" Type="http://schemas.openxmlformats.org/officeDocument/2006/relationships/image" Target="../media/image165.png"/><Relationship Id="rId15" Type="http://schemas.openxmlformats.org/officeDocument/2006/relationships/image" Target="../media/image169.png"/><Relationship Id="rId10" Type="http://schemas.openxmlformats.org/officeDocument/2006/relationships/image" Target="../media/image117.png"/><Relationship Id="rId4" Type="http://schemas.openxmlformats.org/officeDocument/2006/relationships/image" Target="../media/image164.png"/><Relationship Id="rId9" Type="http://schemas.openxmlformats.org/officeDocument/2006/relationships/image" Target="../media/image76.png"/><Relationship Id="rId14" Type="http://schemas.openxmlformats.org/officeDocument/2006/relationships/image" Target="../media/image1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70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72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171.png"/><Relationship Id="rId9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73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75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174.png"/><Relationship Id="rId9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80.png"/><Relationship Id="rId3" Type="http://schemas.openxmlformats.org/officeDocument/2006/relationships/image" Target="../media/image176.png"/><Relationship Id="rId7" Type="http://schemas.openxmlformats.org/officeDocument/2006/relationships/image" Target="../media/image46.png"/><Relationship Id="rId12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18.png"/><Relationship Id="rId5" Type="http://schemas.openxmlformats.org/officeDocument/2006/relationships/image" Target="../media/image178.png"/><Relationship Id="rId10" Type="http://schemas.openxmlformats.org/officeDocument/2006/relationships/image" Target="../media/image117.png"/><Relationship Id="rId4" Type="http://schemas.openxmlformats.org/officeDocument/2006/relationships/image" Target="../media/image177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81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83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182.png"/><Relationship Id="rId9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84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86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185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87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89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188.png"/><Relationship Id="rId9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90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92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191.png"/><Relationship Id="rId9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93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95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194.png"/><Relationship Id="rId9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96.png"/><Relationship Id="rId7" Type="http://schemas.openxmlformats.org/officeDocument/2006/relationships/image" Target="../media/image7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198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197.png"/><Relationship Id="rId9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00.png"/><Relationship Id="rId7" Type="http://schemas.openxmlformats.org/officeDocument/2006/relationships/image" Target="../media/image3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6.png"/><Relationship Id="rId5" Type="http://schemas.openxmlformats.org/officeDocument/2006/relationships/image" Target="../media/image202.png"/><Relationship Id="rId10" Type="http://schemas.openxmlformats.org/officeDocument/2006/relationships/image" Target="../media/image205.png"/><Relationship Id="rId4" Type="http://schemas.openxmlformats.org/officeDocument/2006/relationships/image" Target="../media/image201.png"/><Relationship Id="rId9" Type="http://schemas.openxmlformats.org/officeDocument/2006/relationships/image" Target="../media/image2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image" Target="../media/image206.png"/><Relationship Id="rId16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84.png"/><Relationship Id="rId5" Type="http://schemas.openxmlformats.org/officeDocument/2006/relationships/image" Target="../media/image209.png"/><Relationship Id="rId15" Type="http://schemas.openxmlformats.org/officeDocument/2006/relationships/image" Target="../media/image215.png"/><Relationship Id="rId10" Type="http://schemas.openxmlformats.org/officeDocument/2006/relationships/image" Target="../media/image46.png"/><Relationship Id="rId4" Type="http://schemas.openxmlformats.org/officeDocument/2006/relationships/image" Target="../media/image208.png"/><Relationship Id="rId9" Type="http://schemas.openxmlformats.org/officeDocument/2006/relationships/image" Target="../media/image41.png"/><Relationship Id="rId14" Type="http://schemas.openxmlformats.org/officeDocument/2006/relationships/image" Target="../media/image2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84.png"/><Relationship Id="rId12" Type="http://schemas.openxmlformats.org/officeDocument/2006/relationships/image" Target="../media/image2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22.png"/><Relationship Id="rId5" Type="http://schemas.openxmlformats.org/officeDocument/2006/relationships/image" Target="../media/image41.png"/><Relationship Id="rId10" Type="http://schemas.openxmlformats.org/officeDocument/2006/relationships/image" Target="../media/image125.png"/><Relationship Id="rId4" Type="http://schemas.openxmlformats.org/officeDocument/2006/relationships/image" Target="../media/image211.png"/><Relationship Id="rId9" Type="http://schemas.openxmlformats.org/officeDocument/2006/relationships/image" Target="../media/image2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5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1.png"/><Relationship Id="rId3" Type="http://schemas.openxmlformats.org/officeDocument/2006/relationships/image" Target="../media/image228.png"/><Relationship Id="rId7" Type="http://schemas.openxmlformats.org/officeDocument/2006/relationships/image" Target="../media/image84.png"/><Relationship Id="rId12" Type="http://schemas.openxmlformats.org/officeDocument/2006/relationships/image" Target="../media/image2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22.png"/><Relationship Id="rId5" Type="http://schemas.openxmlformats.org/officeDocument/2006/relationships/image" Target="../media/image41.png"/><Relationship Id="rId10" Type="http://schemas.openxmlformats.org/officeDocument/2006/relationships/image" Target="../media/image125.png"/><Relationship Id="rId4" Type="http://schemas.openxmlformats.org/officeDocument/2006/relationships/image" Target="../media/image211.png"/><Relationship Id="rId9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32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5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8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41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4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7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50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53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59.png"/><Relationship Id="rId3" Type="http://schemas.openxmlformats.org/officeDocument/2006/relationships/image" Target="../media/image256.png"/><Relationship Id="rId7" Type="http://schemas.openxmlformats.org/officeDocument/2006/relationships/image" Target="../media/image84.png"/><Relationship Id="rId12" Type="http://schemas.openxmlformats.org/officeDocument/2006/relationships/image" Target="../media/image2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22.png"/><Relationship Id="rId5" Type="http://schemas.openxmlformats.org/officeDocument/2006/relationships/image" Target="../media/image41.png"/><Relationship Id="rId10" Type="http://schemas.openxmlformats.org/officeDocument/2006/relationships/image" Target="../media/image125.png"/><Relationship Id="rId4" Type="http://schemas.openxmlformats.org/officeDocument/2006/relationships/image" Target="../media/image211.png"/><Relationship Id="rId9" Type="http://schemas.openxmlformats.org/officeDocument/2006/relationships/image" Target="../media/image2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3.png"/><Relationship Id="rId3" Type="http://schemas.openxmlformats.org/officeDocument/2006/relationships/image" Target="../media/image260.png"/><Relationship Id="rId7" Type="http://schemas.openxmlformats.org/officeDocument/2006/relationships/image" Target="../media/image84.png"/><Relationship Id="rId12" Type="http://schemas.openxmlformats.org/officeDocument/2006/relationships/image" Target="../media/image2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22.png"/><Relationship Id="rId5" Type="http://schemas.openxmlformats.org/officeDocument/2006/relationships/image" Target="../media/image41.png"/><Relationship Id="rId10" Type="http://schemas.openxmlformats.org/officeDocument/2006/relationships/image" Target="../media/image125.png"/><Relationship Id="rId4" Type="http://schemas.openxmlformats.org/officeDocument/2006/relationships/image" Target="../media/image211.png"/><Relationship Id="rId9" Type="http://schemas.openxmlformats.org/officeDocument/2006/relationships/image" Target="../media/image2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4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41.png"/><Relationship Id="rId3" Type="http://schemas.openxmlformats.org/officeDocument/2006/relationships/image" Target="../media/image6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50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2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37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46.png"/><Relationship Id="rId30" Type="http://schemas.openxmlformats.org/officeDocument/2006/relationships/image" Target="../media/image7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7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70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73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6.png"/><Relationship Id="rId7" Type="http://schemas.openxmlformats.org/officeDocument/2006/relationships/image" Target="../media/image8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211.png"/><Relationship Id="rId9" Type="http://schemas.openxmlformats.org/officeDocument/2006/relationships/image" Target="../media/image2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79.png"/><Relationship Id="rId7" Type="http://schemas.openxmlformats.org/officeDocument/2006/relationships/image" Target="../media/image28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image" Target="../media/image2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89.png"/><Relationship Id="rId18" Type="http://schemas.openxmlformats.org/officeDocument/2006/relationships/image" Target="../media/image294.png"/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" Type="http://schemas.openxmlformats.org/officeDocument/2006/relationships/image" Target="../media/image282.png"/><Relationship Id="rId16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287.png"/><Relationship Id="rId5" Type="http://schemas.openxmlformats.org/officeDocument/2006/relationships/image" Target="../media/image284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4" Type="http://schemas.openxmlformats.org/officeDocument/2006/relationships/image" Target="../media/image283.png"/><Relationship Id="rId9" Type="http://schemas.openxmlformats.org/officeDocument/2006/relationships/image" Target="../media/image46.png"/><Relationship Id="rId14" Type="http://schemas.openxmlformats.org/officeDocument/2006/relationships/image" Target="../media/image2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299.png"/><Relationship Id="rId12" Type="http://schemas.openxmlformats.org/officeDocument/2006/relationships/image" Target="../media/image289.png"/><Relationship Id="rId17" Type="http://schemas.openxmlformats.org/officeDocument/2006/relationships/image" Target="../media/image305.png"/><Relationship Id="rId2" Type="http://schemas.openxmlformats.org/officeDocument/2006/relationships/image" Target="../media/image295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11" Type="http://schemas.openxmlformats.org/officeDocument/2006/relationships/image" Target="../media/image300.png"/><Relationship Id="rId5" Type="http://schemas.openxmlformats.org/officeDocument/2006/relationships/image" Target="../media/image37.png"/><Relationship Id="rId15" Type="http://schemas.openxmlformats.org/officeDocument/2006/relationships/image" Target="../media/image303.png"/><Relationship Id="rId10" Type="http://schemas.openxmlformats.org/officeDocument/2006/relationships/image" Target="../media/image287.png"/><Relationship Id="rId19" Type="http://schemas.openxmlformats.org/officeDocument/2006/relationships/image" Target="../media/image307.png"/><Relationship Id="rId4" Type="http://schemas.openxmlformats.org/officeDocument/2006/relationships/image" Target="../media/image297.png"/><Relationship Id="rId9" Type="http://schemas.openxmlformats.org/officeDocument/2006/relationships/image" Target="../media/image46.png"/><Relationship Id="rId14" Type="http://schemas.openxmlformats.org/officeDocument/2006/relationships/image" Target="../media/image3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10.png"/><Relationship Id="rId7" Type="http://schemas.openxmlformats.org/officeDocument/2006/relationships/image" Target="../media/image313.png"/><Relationship Id="rId12" Type="http://schemas.openxmlformats.org/officeDocument/2006/relationships/image" Target="../media/image46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16.png"/><Relationship Id="rId4" Type="http://schemas.openxmlformats.org/officeDocument/2006/relationships/image" Target="../media/image311.png"/><Relationship Id="rId9" Type="http://schemas.openxmlformats.org/officeDocument/2006/relationships/image" Target="../media/image3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3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6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7.png"/><Relationship Id="rId7" Type="http://schemas.openxmlformats.org/officeDocument/2006/relationships/image" Target="../media/image8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9.png"/><Relationship Id="rId5" Type="http://schemas.openxmlformats.org/officeDocument/2006/relationships/image" Target="../media/image75.png"/><Relationship Id="rId10" Type="http://schemas.openxmlformats.org/officeDocument/2006/relationships/image" Target="../media/image84.png"/><Relationship Id="rId4" Type="http://schemas.openxmlformats.org/officeDocument/2006/relationships/image" Target="../media/image88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9.png"/><Relationship Id="rId7" Type="http://schemas.openxmlformats.org/officeDocument/2006/relationships/image" Target="../media/image7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1.png"/><Relationship Id="rId10" Type="http://schemas.openxmlformats.org/officeDocument/2006/relationships/image" Target="../media/image93.png"/><Relationship Id="rId4" Type="http://schemas.openxmlformats.org/officeDocument/2006/relationships/image" Target="../media/image37.png"/><Relationship Id="rId9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5.png"/><Relationship Id="rId7" Type="http://schemas.openxmlformats.org/officeDocument/2006/relationships/image" Target="../media/image3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98.png"/><Relationship Id="rId5" Type="http://schemas.openxmlformats.org/officeDocument/2006/relationships/image" Target="../media/image95.png"/><Relationship Id="rId10" Type="http://schemas.openxmlformats.org/officeDocument/2006/relationships/image" Target="../media/image84.png"/><Relationship Id="rId4" Type="http://schemas.openxmlformats.org/officeDocument/2006/relationships/image" Target="../media/image76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367714" y="7081586"/>
            <a:ext cx="6066407" cy="3620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8291" y="4218487"/>
            <a:ext cx="11494170" cy="493714"/>
            <a:chOff x="3208291" y="4218487"/>
            <a:chExt cx="11494170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8291" y="4218487"/>
              <a:ext cx="11494170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9378" y="2835789"/>
            <a:ext cx="14920920" cy="17053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4776877" y="7231814"/>
            <a:ext cx="5822216" cy="3335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7103" y="9520165"/>
            <a:ext cx="761905" cy="765549"/>
            <a:chOff x="8767103" y="9520165"/>
            <a:chExt cx="761905" cy="7655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7103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7103" y="-7484"/>
            <a:ext cx="761905" cy="765549"/>
            <a:chOff x="8767103" y="-7484"/>
            <a:chExt cx="761905" cy="7655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7103" y="-7484"/>
              <a:ext cx="761905" cy="765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40662" y="1952762"/>
            <a:ext cx="7215286" cy="7571047"/>
            <a:chOff x="5540662" y="1952762"/>
            <a:chExt cx="7215286" cy="7571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0662" y="1952762"/>
              <a:ext cx="7215286" cy="75710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312268" y="770414"/>
              <a:ext cx="763426" cy="3336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068" y="329297"/>
            <a:ext cx="6110298" cy="1280793"/>
            <a:chOff x="307068" y="329297"/>
            <a:chExt cx="6110298" cy="12807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4640" y="504805"/>
                <a:ext cx="1203677" cy="106625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979" y="384855"/>
              <a:ext cx="5057874" cy="1245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363" y="1043982"/>
            <a:ext cx="4779358" cy="5005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2099" y="2424934"/>
            <a:ext cx="10302607" cy="7079828"/>
            <a:chOff x="1532099" y="2424934"/>
            <a:chExt cx="10302607" cy="7079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2099" y="2424934"/>
              <a:ext cx="10302607" cy="70798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72432" y="2318699"/>
            <a:ext cx="3996195" cy="7186063"/>
            <a:chOff x="12472432" y="2318699"/>
            <a:chExt cx="3996195" cy="71860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72432" y="2318699"/>
              <a:ext cx="3996195" cy="718606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7068" y="329297"/>
            <a:ext cx="6110298" cy="1280793"/>
            <a:chOff x="307068" y="329297"/>
            <a:chExt cx="6110298" cy="128079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44640" y="504805"/>
                <a:ext cx="1203677" cy="1066257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1979" y="384855"/>
              <a:ext cx="5057874" cy="12451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7363" y="1043982"/>
            <a:ext cx="4779358" cy="5005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38279" y="1875784"/>
            <a:ext cx="7829905" cy="7648025"/>
            <a:chOff x="5238279" y="1875784"/>
            <a:chExt cx="7829905" cy="7648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8279" y="1875784"/>
              <a:ext cx="7829905" cy="76480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068" y="329297"/>
            <a:ext cx="6110298" cy="1280793"/>
            <a:chOff x="307068" y="329297"/>
            <a:chExt cx="6110298" cy="12807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4640" y="504805"/>
                <a:ext cx="1203677" cy="106625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979" y="384855"/>
              <a:ext cx="5057874" cy="1245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363" y="1043982"/>
            <a:ext cx="4779348" cy="5005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32306" y="5476190"/>
            <a:ext cx="8074282" cy="1754476"/>
            <a:chOff x="1832306" y="5476190"/>
            <a:chExt cx="8074282" cy="1754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2306" y="5476190"/>
              <a:ext cx="8074282" cy="1754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33623" y="7048761"/>
            <a:ext cx="859952" cy="14286"/>
            <a:chOff x="15833623" y="7048761"/>
            <a:chExt cx="859952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5833623" y="7048761"/>
              <a:ext cx="859952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1701" y="6707454"/>
            <a:ext cx="2477163" cy="14286"/>
            <a:chOff x="4651701" y="6707454"/>
            <a:chExt cx="2477163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651701" y="6707454"/>
              <a:ext cx="2477163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39642" y="7073891"/>
            <a:ext cx="3206799" cy="14286"/>
            <a:chOff x="2239642" y="7073891"/>
            <a:chExt cx="320679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239642" y="7073891"/>
              <a:ext cx="320679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4259" y="8050841"/>
            <a:ext cx="1302159" cy="7143"/>
            <a:chOff x="1184259" y="8050841"/>
            <a:chExt cx="1302159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184259" y="8050841"/>
              <a:ext cx="1302159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87056" y="6693141"/>
            <a:ext cx="3314710" cy="14286"/>
            <a:chOff x="12587056" y="6693141"/>
            <a:chExt cx="3314710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2587056" y="6693141"/>
              <a:ext cx="3314710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2747" y="6676528"/>
            <a:ext cx="2432361" cy="14286"/>
            <a:chOff x="6742747" y="6676528"/>
            <a:chExt cx="2432361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742747" y="6676528"/>
              <a:ext cx="2432361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91226" y="4147226"/>
            <a:ext cx="9451064" cy="1328964"/>
            <a:chOff x="4791226" y="4147226"/>
            <a:chExt cx="9451064" cy="13289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1226" y="4147226"/>
              <a:ext cx="9451064" cy="13289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7068" y="329297"/>
            <a:ext cx="6564080" cy="1280793"/>
            <a:chOff x="307068" y="329297"/>
            <a:chExt cx="6564080" cy="12807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44640" y="504805"/>
                <a:ext cx="1184629" cy="106625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1979" y="384855"/>
              <a:ext cx="5376312" cy="124511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7537" y="5668729"/>
            <a:ext cx="1961207" cy="498488"/>
            <a:chOff x="847537" y="5668729"/>
            <a:chExt cx="1961207" cy="49848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47537" y="5668729"/>
              <a:ext cx="1961207" cy="498488"/>
              <a:chOff x="847537" y="5668729"/>
              <a:chExt cx="1961207" cy="49848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47537" y="5668729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9443" y="5702106"/>
              <a:ext cx="1605225" cy="4691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849064" y="5668729"/>
            <a:ext cx="1961210" cy="498488"/>
            <a:chOff x="2849064" y="5668729"/>
            <a:chExt cx="1961210" cy="49848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849064" y="5668729"/>
              <a:ext cx="1961207" cy="498488"/>
              <a:chOff x="2849064" y="5668729"/>
              <a:chExt cx="1961207" cy="49848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849064" y="5668729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10972" y="5702106"/>
              <a:ext cx="1601853" cy="4691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952381" y="5668729"/>
            <a:ext cx="1961209" cy="498488"/>
            <a:chOff x="8952381" y="5668729"/>
            <a:chExt cx="1961209" cy="49848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952383" y="5668729"/>
              <a:ext cx="1961207" cy="498488"/>
              <a:chOff x="8952383" y="5668729"/>
              <a:chExt cx="1961207" cy="49848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952383" y="5668729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14287" y="5702106"/>
              <a:ext cx="1467253" cy="46919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850478" y="5668908"/>
            <a:ext cx="1961210" cy="498488"/>
            <a:chOff x="4850478" y="5668908"/>
            <a:chExt cx="1961210" cy="498488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4850481" y="5668908"/>
              <a:ext cx="1961207" cy="498488"/>
              <a:chOff x="4850481" y="5668908"/>
              <a:chExt cx="1961207" cy="49848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850481" y="5668908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12384" y="5702285"/>
              <a:ext cx="1545387" cy="4691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810232" y="4476190"/>
            <a:ext cx="1961207" cy="617544"/>
            <a:chOff x="3810232" y="4476190"/>
            <a:chExt cx="1961207" cy="61754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10232" y="4476190"/>
              <a:ext cx="1961207" cy="61754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79681" y="4560325"/>
            <a:ext cx="1518406" cy="46919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206592" y="5476190"/>
            <a:ext cx="4042122" cy="1329824"/>
            <a:chOff x="12206592" y="5476190"/>
            <a:chExt cx="4042122" cy="132982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06592" y="5476190"/>
              <a:ext cx="4042122" cy="132982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248571" y="5668729"/>
            <a:ext cx="1961239" cy="498488"/>
            <a:chOff x="11248571" y="5668729"/>
            <a:chExt cx="1961239" cy="49848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1248603" y="5668729"/>
              <a:ext cx="1961207" cy="498488"/>
              <a:chOff x="11248603" y="5668729"/>
              <a:chExt cx="1961207" cy="49848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48603" y="5668729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10477" y="5702106"/>
              <a:ext cx="1614749" cy="46919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280735" y="5668729"/>
            <a:ext cx="1961207" cy="498488"/>
            <a:chOff x="13280735" y="5668729"/>
            <a:chExt cx="1961207" cy="498488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3280735" y="5668729"/>
              <a:ext cx="1961207" cy="498488"/>
              <a:chOff x="13280735" y="5668729"/>
              <a:chExt cx="1961207" cy="498488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80735" y="5668729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80382" y="5702106"/>
              <a:ext cx="1329549" cy="46919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305429" y="5668729"/>
            <a:ext cx="1980255" cy="498488"/>
            <a:chOff x="15305429" y="5668729"/>
            <a:chExt cx="1980255" cy="498488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5305460" y="5668729"/>
              <a:ext cx="1961207" cy="498488"/>
              <a:chOff x="15305460" y="5668729"/>
              <a:chExt cx="1961207" cy="498488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305460" y="5668729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267334" y="5702106"/>
              <a:ext cx="1601949" cy="46919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211298" y="4476190"/>
            <a:ext cx="1961207" cy="617544"/>
            <a:chOff x="13211298" y="4476190"/>
            <a:chExt cx="1961207" cy="617544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11298" y="4476190"/>
              <a:ext cx="1961207" cy="617544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428006" y="4560325"/>
            <a:ext cx="1493844" cy="469196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6903696" y="5668729"/>
            <a:ext cx="1961225" cy="498488"/>
            <a:chOff x="6903696" y="5668729"/>
            <a:chExt cx="1961225" cy="498488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6903696" y="5668729"/>
              <a:ext cx="1961207" cy="498488"/>
              <a:chOff x="6903696" y="5668729"/>
              <a:chExt cx="1961207" cy="498488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903696" y="5668729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65620" y="5702106"/>
              <a:ext cx="1605225" cy="46919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847537" y="7105411"/>
            <a:ext cx="1961207" cy="498488"/>
            <a:chOff x="847537" y="7105411"/>
            <a:chExt cx="1961207" cy="498488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847537" y="7105411"/>
              <a:ext cx="1961207" cy="498488"/>
              <a:chOff x="847537" y="7105411"/>
              <a:chExt cx="1961207" cy="498488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47537" y="7105411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09443" y="7114563"/>
              <a:ext cx="1624272" cy="46945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2851263" y="7104352"/>
            <a:ext cx="1961210" cy="498488"/>
            <a:chOff x="2851263" y="7104352"/>
            <a:chExt cx="1961210" cy="498488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2851263" y="7104352"/>
              <a:ext cx="1961207" cy="498488"/>
              <a:chOff x="2851263" y="7104352"/>
              <a:chExt cx="1961207" cy="498488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851263" y="7104352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13172" y="7113506"/>
              <a:ext cx="1624272" cy="46945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952381" y="7114756"/>
            <a:ext cx="1961208" cy="498488"/>
            <a:chOff x="8952381" y="7114756"/>
            <a:chExt cx="1961208" cy="498488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8952381" y="7114756"/>
              <a:ext cx="1961207" cy="498488"/>
              <a:chOff x="8952381" y="7114756"/>
              <a:chExt cx="1961207" cy="498488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952381" y="7114756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14287" y="7123910"/>
              <a:ext cx="1614749" cy="469453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4850747" y="7114756"/>
            <a:ext cx="1961209" cy="498488"/>
            <a:chOff x="4850747" y="7114756"/>
            <a:chExt cx="1961209" cy="498488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4850749" y="7114756"/>
              <a:ext cx="1961207" cy="498488"/>
              <a:chOff x="4850749" y="7114756"/>
              <a:chExt cx="1961207" cy="498488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850749" y="7114756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12653" y="7123907"/>
              <a:ext cx="1624272" cy="469453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847537" y="6402765"/>
            <a:ext cx="1961207" cy="498488"/>
            <a:chOff x="847537" y="6402765"/>
            <a:chExt cx="1961207" cy="498488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847537" y="6402765"/>
              <a:ext cx="1961207" cy="498488"/>
              <a:chOff x="847537" y="6402765"/>
              <a:chExt cx="1961207" cy="498488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47537" y="6402765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9443" y="6411915"/>
              <a:ext cx="1614749" cy="469453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2851263" y="6401707"/>
            <a:ext cx="1961207" cy="498488"/>
            <a:chOff x="2851263" y="6401707"/>
            <a:chExt cx="1961207" cy="498488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2851263" y="6401707"/>
              <a:ext cx="1961207" cy="498488"/>
              <a:chOff x="2851263" y="6401707"/>
              <a:chExt cx="1961207" cy="498488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851263" y="6401707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13169" y="6410862"/>
              <a:ext cx="1605225" cy="469453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8952381" y="6398952"/>
            <a:ext cx="1961208" cy="498488"/>
            <a:chOff x="8952381" y="6398952"/>
            <a:chExt cx="1961208" cy="498488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8952381" y="6398952"/>
              <a:ext cx="1961207" cy="498488"/>
              <a:chOff x="8952381" y="6398952"/>
              <a:chExt cx="1961207" cy="498488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952381" y="6398952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914287" y="6408104"/>
              <a:ext cx="2011949" cy="469453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4852421" y="6413526"/>
            <a:ext cx="1961209" cy="498488"/>
            <a:chOff x="4852421" y="6413526"/>
            <a:chExt cx="1961209" cy="498488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4852423" y="6413526"/>
              <a:ext cx="1961207" cy="498488"/>
              <a:chOff x="4852423" y="6413526"/>
              <a:chExt cx="1961207" cy="498488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852423" y="6413526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14327" y="6422685"/>
              <a:ext cx="1614749" cy="469453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2851263" y="6401707"/>
            <a:ext cx="1961210" cy="498488"/>
            <a:chOff x="2851263" y="6401707"/>
            <a:chExt cx="1961210" cy="498488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2851263" y="6401707"/>
              <a:ext cx="1961207" cy="498488"/>
              <a:chOff x="2851263" y="6401707"/>
              <a:chExt cx="1961207" cy="498488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851263" y="6401707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813172" y="6410858"/>
              <a:ext cx="1614749" cy="469453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6904065" y="7109689"/>
            <a:ext cx="2016679" cy="512587"/>
            <a:chOff x="6904065" y="7109689"/>
            <a:chExt cx="2016679" cy="512587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6904065" y="7109689"/>
              <a:ext cx="2016678" cy="512587"/>
              <a:chOff x="6904065" y="7109689"/>
              <a:chExt cx="2016678" cy="512587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6904065" y="7109689"/>
                <a:ext cx="2016678" cy="512587"/>
              </a:xfrm>
              <a:prstGeom prst="rect">
                <a:avLst/>
              </a:prstGeom>
            </p:spPr>
          </p:pic>
        </p:grpSp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864895" y="7119104"/>
              <a:ext cx="1663801" cy="481658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3273423" y="7860475"/>
            <a:ext cx="1961213" cy="498488"/>
            <a:chOff x="13273423" y="7860475"/>
            <a:chExt cx="1961213" cy="498488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13273423" y="7860475"/>
              <a:ext cx="1961207" cy="498488"/>
              <a:chOff x="13273423" y="7860475"/>
              <a:chExt cx="1961207" cy="49848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273423" y="7860475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235334" y="7869630"/>
              <a:ext cx="1730063" cy="469453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6904065" y="6398041"/>
            <a:ext cx="2016679" cy="512587"/>
            <a:chOff x="6904065" y="6398041"/>
            <a:chExt cx="2016679" cy="512587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6904065" y="6398041"/>
              <a:ext cx="2016678" cy="512587"/>
              <a:chOff x="6904065" y="6398041"/>
              <a:chExt cx="2016678" cy="512587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6904065" y="6398041"/>
                <a:ext cx="2016678" cy="512587"/>
              </a:xfrm>
              <a:prstGeom prst="rect">
                <a:avLst/>
              </a:prstGeom>
            </p:spPr>
          </p:pic>
        </p:grpSp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864895" y="6407457"/>
              <a:ext cx="1654277" cy="481658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13273423" y="7119734"/>
            <a:ext cx="1961213" cy="498488"/>
            <a:chOff x="13273423" y="7119734"/>
            <a:chExt cx="1961213" cy="498488"/>
          </a:xfrm>
        </p:grpSpPr>
        <p:grpSp>
          <p:nvGrpSpPr>
            <p:cNvPr id="1058" name="그룹 1058"/>
            <p:cNvGrpSpPr/>
            <p:nvPr/>
          </p:nvGrpSpPr>
          <p:grpSpPr>
            <a:xfrm>
              <a:off x="13273423" y="7119734"/>
              <a:ext cx="1961207" cy="498488"/>
              <a:chOff x="13273423" y="7119734"/>
              <a:chExt cx="1961207" cy="498488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273423" y="7119734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235334" y="7128887"/>
              <a:ext cx="1730063" cy="469453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15315238" y="6418147"/>
            <a:ext cx="1961213" cy="498488"/>
            <a:chOff x="15315238" y="6418147"/>
            <a:chExt cx="1961213" cy="498488"/>
          </a:xfrm>
        </p:grpSpPr>
        <p:grpSp>
          <p:nvGrpSpPr>
            <p:cNvPr id="1060" name="그룹 1060"/>
            <p:cNvGrpSpPr/>
            <p:nvPr/>
          </p:nvGrpSpPr>
          <p:grpSpPr>
            <a:xfrm>
              <a:off x="15315244" y="6418147"/>
              <a:ext cx="1961207" cy="498488"/>
              <a:chOff x="15315244" y="6418147"/>
              <a:chExt cx="1961207" cy="498488"/>
            </a:xfrm>
          </p:grpSpPr>
          <p:pic>
            <p:nvPicPr>
              <p:cNvPr id="183" name="Object 18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5315244" y="6418147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5277144" y="6427306"/>
              <a:ext cx="1836053" cy="469453"/>
            </a:xfrm>
            <a:prstGeom prst="rect">
              <a:avLst/>
            </a:prstGeom>
          </p:spPr>
        </p:pic>
      </p:grpSp>
      <p:grpSp>
        <p:nvGrpSpPr>
          <p:cNvPr id="1061" name="그룹 1061"/>
          <p:cNvGrpSpPr/>
          <p:nvPr/>
        </p:nvGrpSpPr>
        <p:grpSpPr>
          <a:xfrm>
            <a:off x="11250649" y="6416030"/>
            <a:ext cx="1961225" cy="498488"/>
            <a:chOff x="11250649" y="6416030"/>
            <a:chExt cx="1961225" cy="498488"/>
          </a:xfrm>
        </p:grpSpPr>
        <p:grpSp>
          <p:nvGrpSpPr>
            <p:cNvPr id="1062" name="그룹 1062"/>
            <p:cNvGrpSpPr/>
            <p:nvPr/>
          </p:nvGrpSpPr>
          <p:grpSpPr>
            <a:xfrm>
              <a:off x="11250649" y="6416030"/>
              <a:ext cx="1961207" cy="498488"/>
              <a:chOff x="11250649" y="6416030"/>
              <a:chExt cx="1961207" cy="498488"/>
            </a:xfrm>
          </p:grpSpPr>
          <p:pic>
            <p:nvPicPr>
              <p:cNvPr id="189" name="Object 18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250649" y="6416030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191" name="Object 190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212572" y="6425182"/>
              <a:ext cx="1614749" cy="469453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557831" y="3571869"/>
            <a:ext cx="1148459" cy="21429"/>
            <a:chOff x="8557831" y="3571869"/>
            <a:chExt cx="1148459" cy="21429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5400000">
              <a:off x="8557831" y="3571869"/>
              <a:ext cx="1148459" cy="21429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8348028" y="2297329"/>
            <a:ext cx="1551563" cy="1578861"/>
            <a:chOff x="8348028" y="2297329"/>
            <a:chExt cx="1551563" cy="1578861"/>
          </a:xfrm>
        </p:grpSpPr>
        <p:grpSp>
          <p:nvGrpSpPr>
            <p:cNvPr id="1065" name="그룹 1065"/>
            <p:cNvGrpSpPr/>
            <p:nvPr/>
          </p:nvGrpSpPr>
          <p:grpSpPr>
            <a:xfrm>
              <a:off x="8348028" y="2297329"/>
              <a:ext cx="1551563" cy="1578861"/>
              <a:chOff x="8348028" y="2297329"/>
              <a:chExt cx="1551563" cy="1578861"/>
            </a:xfrm>
          </p:grpSpPr>
          <p:pic>
            <p:nvPicPr>
              <p:cNvPr id="198" name="Object 197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8348028" y="2297329"/>
                <a:ext cx="1551563" cy="1578861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8741791" y="2617367"/>
              <a:ext cx="799629" cy="729261"/>
              <a:chOff x="8741791" y="2617367"/>
              <a:chExt cx="799629" cy="729261"/>
            </a:xfrm>
          </p:grpSpPr>
          <p:pic>
            <p:nvPicPr>
              <p:cNvPr id="201" name="Object 200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8741791" y="2617367"/>
                <a:ext cx="799629" cy="729261"/>
              </a:xfrm>
              <a:prstGeom prst="rect">
                <a:avLst/>
              </a:prstGeom>
            </p:spPr>
          </p:pic>
        </p:grpSp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789527" y="3420010"/>
              <a:ext cx="714911" cy="397749"/>
            </a:xfrm>
            <a:prstGeom prst="rect">
              <a:avLst/>
            </a:prstGeom>
          </p:spPr>
        </p:pic>
      </p:grpSp>
      <p:grpSp>
        <p:nvGrpSpPr>
          <p:cNvPr id="1067" name="그룹 1067"/>
          <p:cNvGrpSpPr/>
          <p:nvPr/>
        </p:nvGrpSpPr>
        <p:grpSpPr>
          <a:xfrm>
            <a:off x="834954" y="7867608"/>
            <a:ext cx="1961207" cy="498488"/>
            <a:chOff x="834954" y="7867608"/>
            <a:chExt cx="1961207" cy="498488"/>
          </a:xfrm>
        </p:grpSpPr>
        <p:grpSp>
          <p:nvGrpSpPr>
            <p:cNvPr id="1068" name="그룹 1068"/>
            <p:cNvGrpSpPr/>
            <p:nvPr/>
          </p:nvGrpSpPr>
          <p:grpSpPr>
            <a:xfrm>
              <a:off x="834954" y="7867608"/>
              <a:ext cx="1961207" cy="498488"/>
              <a:chOff x="834954" y="7867608"/>
              <a:chExt cx="1961207" cy="498488"/>
            </a:xfrm>
          </p:grpSpPr>
          <p:pic>
            <p:nvPicPr>
              <p:cNvPr id="207" name="Object 20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34954" y="7867608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209" name="Object 20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96860" y="7876763"/>
              <a:ext cx="1605225" cy="469453"/>
            </a:xfrm>
            <a:prstGeom prst="rect">
              <a:avLst/>
            </a:prstGeom>
          </p:spPr>
        </p:pic>
      </p:grpSp>
      <p:grpSp>
        <p:nvGrpSpPr>
          <p:cNvPr id="1069" name="그룹 1069"/>
          <p:cNvGrpSpPr/>
          <p:nvPr/>
        </p:nvGrpSpPr>
        <p:grpSpPr>
          <a:xfrm>
            <a:off x="829009" y="8553397"/>
            <a:ext cx="1961208" cy="498488"/>
            <a:chOff x="829009" y="8553397"/>
            <a:chExt cx="1961208" cy="498488"/>
          </a:xfrm>
        </p:grpSpPr>
        <p:grpSp>
          <p:nvGrpSpPr>
            <p:cNvPr id="1070" name="그룹 1070"/>
            <p:cNvGrpSpPr/>
            <p:nvPr/>
          </p:nvGrpSpPr>
          <p:grpSpPr>
            <a:xfrm>
              <a:off x="829009" y="8553397"/>
              <a:ext cx="1961207" cy="498488"/>
              <a:chOff x="829009" y="8553397"/>
              <a:chExt cx="1961207" cy="498488"/>
            </a:xfrm>
          </p:grpSpPr>
          <p:pic>
            <p:nvPicPr>
              <p:cNvPr id="213" name="Object 21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29009" y="8553397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215" name="Object 214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90915" y="8562553"/>
              <a:ext cx="1614749" cy="469453"/>
            </a:xfrm>
            <a:prstGeom prst="rect">
              <a:avLst/>
            </a:prstGeom>
          </p:spPr>
        </p:pic>
      </p:grpSp>
      <p:grpSp>
        <p:nvGrpSpPr>
          <p:cNvPr id="1071" name="그룹 1071"/>
          <p:cNvGrpSpPr/>
          <p:nvPr/>
        </p:nvGrpSpPr>
        <p:grpSpPr>
          <a:xfrm>
            <a:off x="2868406" y="7867608"/>
            <a:ext cx="1961210" cy="498488"/>
            <a:chOff x="2868406" y="7867608"/>
            <a:chExt cx="1961210" cy="498488"/>
          </a:xfrm>
        </p:grpSpPr>
        <p:grpSp>
          <p:nvGrpSpPr>
            <p:cNvPr id="1072" name="그룹 1072"/>
            <p:cNvGrpSpPr/>
            <p:nvPr/>
          </p:nvGrpSpPr>
          <p:grpSpPr>
            <a:xfrm>
              <a:off x="2868406" y="7867608"/>
              <a:ext cx="1961207" cy="498488"/>
              <a:chOff x="2868406" y="7867608"/>
              <a:chExt cx="1961207" cy="498488"/>
            </a:xfrm>
          </p:grpSpPr>
          <p:pic>
            <p:nvPicPr>
              <p:cNvPr id="219" name="Object 21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868406" y="7867608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221" name="Object 22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30315" y="7876763"/>
              <a:ext cx="1877396" cy="469453"/>
            </a:xfrm>
            <a:prstGeom prst="rect">
              <a:avLst/>
            </a:prstGeom>
          </p:spPr>
        </p:pic>
      </p:grpSp>
      <p:grpSp>
        <p:nvGrpSpPr>
          <p:cNvPr id="1073" name="그룹 1073"/>
          <p:cNvGrpSpPr/>
          <p:nvPr/>
        </p:nvGrpSpPr>
        <p:grpSpPr>
          <a:xfrm>
            <a:off x="2865645" y="8553397"/>
            <a:ext cx="1961210" cy="498488"/>
            <a:chOff x="2865645" y="8553397"/>
            <a:chExt cx="1961210" cy="498488"/>
          </a:xfrm>
        </p:grpSpPr>
        <p:grpSp>
          <p:nvGrpSpPr>
            <p:cNvPr id="1074" name="그룹 1074"/>
            <p:cNvGrpSpPr/>
            <p:nvPr/>
          </p:nvGrpSpPr>
          <p:grpSpPr>
            <a:xfrm>
              <a:off x="2865645" y="8553397"/>
              <a:ext cx="1961207" cy="498488"/>
              <a:chOff x="2865645" y="8553397"/>
              <a:chExt cx="1961207" cy="498488"/>
            </a:xfrm>
          </p:grpSpPr>
          <p:pic>
            <p:nvPicPr>
              <p:cNvPr id="225" name="Object 22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865645" y="8553397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227" name="Object 226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827554" y="8562550"/>
              <a:ext cx="1917777" cy="478977"/>
            </a:xfrm>
            <a:prstGeom prst="rect">
              <a:avLst/>
            </a:prstGeom>
          </p:spPr>
        </p:pic>
      </p:grpSp>
      <p:grpSp>
        <p:nvGrpSpPr>
          <p:cNvPr id="1075" name="그룹 1075"/>
          <p:cNvGrpSpPr/>
          <p:nvPr/>
        </p:nvGrpSpPr>
        <p:grpSpPr>
          <a:xfrm>
            <a:off x="13281042" y="6422591"/>
            <a:ext cx="1961213" cy="498488"/>
            <a:chOff x="13281042" y="6422591"/>
            <a:chExt cx="1961213" cy="498488"/>
          </a:xfrm>
        </p:grpSpPr>
        <p:grpSp>
          <p:nvGrpSpPr>
            <p:cNvPr id="1076" name="그룹 1076"/>
            <p:cNvGrpSpPr/>
            <p:nvPr/>
          </p:nvGrpSpPr>
          <p:grpSpPr>
            <a:xfrm>
              <a:off x="13281042" y="6422591"/>
              <a:ext cx="1961207" cy="498488"/>
              <a:chOff x="13281042" y="6422591"/>
              <a:chExt cx="1961207" cy="498488"/>
            </a:xfrm>
          </p:grpSpPr>
          <p:pic>
            <p:nvPicPr>
              <p:cNvPr id="231" name="Object 23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281042" y="6422591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233" name="Object 23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242953" y="6431744"/>
              <a:ext cx="1992910" cy="469453"/>
            </a:xfrm>
            <a:prstGeom prst="rect">
              <a:avLst/>
            </a:prstGeom>
          </p:spPr>
        </p:pic>
      </p:grpSp>
      <p:grpSp>
        <p:nvGrpSpPr>
          <p:cNvPr id="1077" name="그룹 1077"/>
          <p:cNvGrpSpPr/>
          <p:nvPr/>
        </p:nvGrpSpPr>
        <p:grpSpPr>
          <a:xfrm>
            <a:off x="4850516" y="7866648"/>
            <a:ext cx="1961209" cy="498488"/>
            <a:chOff x="4850516" y="7866648"/>
            <a:chExt cx="1961209" cy="498488"/>
          </a:xfrm>
        </p:grpSpPr>
        <p:grpSp>
          <p:nvGrpSpPr>
            <p:cNvPr id="1078" name="그룹 1078"/>
            <p:cNvGrpSpPr/>
            <p:nvPr/>
          </p:nvGrpSpPr>
          <p:grpSpPr>
            <a:xfrm>
              <a:off x="4850518" y="7866648"/>
              <a:ext cx="1961207" cy="498488"/>
              <a:chOff x="4850518" y="7866648"/>
              <a:chExt cx="1961207" cy="498488"/>
            </a:xfrm>
          </p:grpSpPr>
          <p:pic>
            <p:nvPicPr>
              <p:cNvPr id="237" name="Object 23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4850518" y="7866648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239" name="Object 238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812422" y="7875799"/>
              <a:ext cx="1614749" cy="469453"/>
            </a:xfrm>
            <a:prstGeom prst="rect">
              <a:avLst/>
            </a:prstGeom>
          </p:spPr>
        </p:pic>
      </p:grpSp>
      <p:grpSp>
        <p:nvGrpSpPr>
          <p:cNvPr id="1079" name="그룹 1079"/>
          <p:cNvGrpSpPr/>
          <p:nvPr/>
        </p:nvGrpSpPr>
        <p:grpSpPr>
          <a:xfrm>
            <a:off x="15332381" y="7121004"/>
            <a:ext cx="1961213" cy="498488"/>
            <a:chOff x="15332381" y="7121004"/>
            <a:chExt cx="1961213" cy="498488"/>
          </a:xfrm>
        </p:grpSpPr>
        <p:grpSp>
          <p:nvGrpSpPr>
            <p:cNvPr id="1080" name="그룹 1080"/>
            <p:cNvGrpSpPr/>
            <p:nvPr/>
          </p:nvGrpSpPr>
          <p:grpSpPr>
            <a:xfrm>
              <a:off x="15332387" y="7121004"/>
              <a:ext cx="1961207" cy="498488"/>
              <a:chOff x="15332387" y="7121004"/>
              <a:chExt cx="1961207" cy="498488"/>
            </a:xfrm>
          </p:grpSpPr>
          <p:pic>
            <p:nvPicPr>
              <p:cNvPr id="243" name="Object 24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5332387" y="7121004"/>
                <a:ext cx="1961207" cy="498488"/>
              </a:xfrm>
              <a:prstGeom prst="rect">
                <a:avLst/>
              </a:prstGeom>
            </p:spPr>
          </p:pic>
        </p:grpSp>
        <p:pic>
          <p:nvPicPr>
            <p:cNvPr id="245" name="Object 244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294287" y="7130163"/>
              <a:ext cx="1614749" cy="469453"/>
            </a:xfrm>
            <a:prstGeom prst="rect">
              <a:avLst/>
            </a:prstGeom>
          </p:spPr>
        </p:pic>
      </p:grpSp>
      <p:pic>
        <p:nvPicPr>
          <p:cNvPr id="247" name="Object 246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81" name="그룹 1081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49" name="Object 24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51" name="Object 25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6377363" y="1043982"/>
            <a:ext cx="4779348" cy="500548"/>
          </a:xfrm>
          <a:prstGeom prst="rect">
            <a:avLst/>
          </a:prstGeom>
        </p:spPr>
      </p:pic>
      <p:grpSp>
        <p:nvGrpSpPr>
          <p:cNvPr id="1082" name="그룹 1082"/>
          <p:cNvGrpSpPr/>
          <p:nvPr/>
        </p:nvGrpSpPr>
        <p:grpSpPr>
          <a:xfrm>
            <a:off x="6911684" y="7850642"/>
            <a:ext cx="2016679" cy="512587"/>
            <a:chOff x="6911684" y="7850642"/>
            <a:chExt cx="2016679" cy="512587"/>
          </a:xfrm>
        </p:grpSpPr>
        <p:grpSp>
          <p:nvGrpSpPr>
            <p:cNvPr id="1083" name="그룹 1083"/>
            <p:cNvGrpSpPr/>
            <p:nvPr/>
          </p:nvGrpSpPr>
          <p:grpSpPr>
            <a:xfrm>
              <a:off x="6911684" y="7850642"/>
              <a:ext cx="2016678" cy="512587"/>
              <a:chOff x="6911684" y="7850642"/>
              <a:chExt cx="2016678" cy="512587"/>
            </a:xfrm>
          </p:grpSpPr>
          <p:pic>
            <p:nvPicPr>
              <p:cNvPr id="254" name="Object 253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6911684" y="7850642"/>
                <a:ext cx="2016678" cy="512587"/>
              </a:xfrm>
              <a:prstGeom prst="rect">
                <a:avLst/>
              </a:prstGeom>
            </p:spPr>
          </p:pic>
        </p:grpSp>
        <p:pic>
          <p:nvPicPr>
            <p:cNvPr id="256" name="Object 255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872514" y="7860057"/>
              <a:ext cx="1654277" cy="481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6278" y="2507232"/>
            <a:ext cx="3067055" cy="3236975"/>
            <a:chOff x="7526278" y="2507232"/>
            <a:chExt cx="3067055" cy="32369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278" y="2507232"/>
              <a:ext cx="3067055" cy="32369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4345" y="4907232"/>
            <a:ext cx="5948715" cy="3967461"/>
            <a:chOff x="1284345" y="4907232"/>
            <a:chExt cx="5948715" cy="39674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4345" y="4907232"/>
              <a:ext cx="5948715" cy="39674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12242" y="4878660"/>
            <a:ext cx="6171429" cy="5189609"/>
            <a:chOff x="10912242" y="4878660"/>
            <a:chExt cx="6171429" cy="51896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2242" y="4878660"/>
              <a:ext cx="6171429" cy="51896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7068" y="329297"/>
            <a:ext cx="6564080" cy="1280793"/>
            <a:chOff x="307068" y="329297"/>
            <a:chExt cx="6564080" cy="12807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4640" y="504805"/>
                <a:ext cx="1184629" cy="106625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1979" y="384855"/>
              <a:ext cx="5376312" cy="12451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7363" y="1043982"/>
            <a:ext cx="4779358" cy="4910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81361" y="3950740"/>
            <a:ext cx="479599" cy="856840"/>
            <a:chOff x="6581361" y="3950740"/>
            <a:chExt cx="479599" cy="8568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3680000">
              <a:off x="6581361" y="3950740"/>
              <a:ext cx="479599" cy="8568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22845" y="3971698"/>
            <a:ext cx="479599" cy="856840"/>
            <a:chOff x="11022845" y="3971698"/>
            <a:chExt cx="479599" cy="8568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680000">
              <a:off x="11022845" y="3971698"/>
              <a:ext cx="479599" cy="856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29182" y="2054293"/>
            <a:ext cx="13217878" cy="7534740"/>
            <a:chOff x="2529182" y="2054293"/>
            <a:chExt cx="13217878" cy="75347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9182" y="2054293"/>
              <a:ext cx="13217878" cy="753474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068" y="329297"/>
            <a:ext cx="6564080" cy="1280793"/>
            <a:chOff x="307068" y="329297"/>
            <a:chExt cx="6564080" cy="12807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4640" y="504805"/>
                <a:ext cx="1184629" cy="106625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979" y="384855"/>
              <a:ext cx="5376312" cy="1245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363" y="1043982"/>
            <a:ext cx="4779348" cy="491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36928" y="2009810"/>
            <a:ext cx="11562173" cy="7471498"/>
            <a:chOff x="3336928" y="2009810"/>
            <a:chExt cx="11562173" cy="74714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6928" y="2009810"/>
              <a:ext cx="11562173" cy="74714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068" y="329297"/>
            <a:ext cx="6564080" cy="1280793"/>
            <a:chOff x="307068" y="329297"/>
            <a:chExt cx="6564080" cy="12807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4640" y="504805"/>
                <a:ext cx="1184629" cy="106625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979" y="384855"/>
              <a:ext cx="5376312" cy="1245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363" y="1043982"/>
            <a:ext cx="4779358" cy="5005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6404" y="2911400"/>
            <a:ext cx="5956260" cy="6171429"/>
            <a:chOff x="526404" y="2911400"/>
            <a:chExt cx="5956260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404" y="2911400"/>
              <a:ext cx="5956260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2664" y="2911400"/>
            <a:ext cx="5878017" cy="6171429"/>
            <a:chOff x="6482664" y="2911400"/>
            <a:chExt cx="5878017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2664" y="2911400"/>
              <a:ext cx="587801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3508" y="2888312"/>
            <a:ext cx="5411946" cy="3971162"/>
            <a:chOff x="12423508" y="2888312"/>
            <a:chExt cx="5411946" cy="3971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3508" y="2888312"/>
              <a:ext cx="5411946" cy="397116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7068" y="329297"/>
            <a:ext cx="6564080" cy="1280793"/>
            <a:chOff x="307068" y="329297"/>
            <a:chExt cx="6564080" cy="12807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4640" y="504805"/>
                <a:ext cx="1184629" cy="106625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1979" y="384855"/>
              <a:ext cx="5376312" cy="12451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7363" y="1043982"/>
            <a:ext cx="4779348" cy="5005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947" y="2539095"/>
            <a:ext cx="16376391" cy="6832333"/>
            <a:chOff x="973947" y="2539095"/>
            <a:chExt cx="16376391" cy="6832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947" y="2539095"/>
              <a:ext cx="16376391" cy="68323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068" y="329297"/>
            <a:ext cx="6564080" cy="1280793"/>
            <a:chOff x="307068" y="329297"/>
            <a:chExt cx="6564080" cy="12807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4640" y="504805"/>
                <a:ext cx="1184629" cy="106625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979" y="384855"/>
              <a:ext cx="5376312" cy="1245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363" y="1043982"/>
            <a:ext cx="4779358" cy="5005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74474" y="2266490"/>
            <a:ext cx="14395216" cy="7238272"/>
            <a:chOff x="1974474" y="2266490"/>
            <a:chExt cx="14395216" cy="72382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4474" y="2266490"/>
              <a:ext cx="14395216" cy="72382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068" y="329297"/>
            <a:ext cx="6564080" cy="1280793"/>
            <a:chOff x="307068" y="329297"/>
            <a:chExt cx="6564080" cy="12807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4640" y="504805"/>
                <a:ext cx="1184629" cy="106625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979" y="384855"/>
              <a:ext cx="5376312" cy="1245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363" y="1043982"/>
            <a:ext cx="4779358" cy="5005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10445" y="-273341"/>
            <a:ext cx="19467693" cy="5841270"/>
            <a:chOff x="-710445" y="-273341"/>
            <a:chExt cx="19467693" cy="5841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10445" y="-273341"/>
              <a:ext cx="19467693" cy="58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20329" y="6238095"/>
            <a:ext cx="2312009" cy="660541"/>
            <a:chOff x="12720329" y="6238095"/>
            <a:chExt cx="2312009" cy="660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20329" y="6238095"/>
              <a:ext cx="2312009" cy="660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5900" y="6238095"/>
            <a:ext cx="2312009" cy="660541"/>
            <a:chOff x="9505900" y="6238095"/>
            <a:chExt cx="2312009" cy="6605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5900" y="6238095"/>
              <a:ext cx="2312009" cy="6605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7352" y="6249528"/>
            <a:ext cx="2312009" cy="660541"/>
            <a:chOff x="6307352" y="6249528"/>
            <a:chExt cx="2312009" cy="6605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7352" y="6249528"/>
              <a:ext cx="2312009" cy="6605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39234" y="6238095"/>
            <a:ext cx="2312009" cy="660541"/>
            <a:chOff x="3139234" y="6238095"/>
            <a:chExt cx="2312009" cy="6605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9234" y="6238095"/>
              <a:ext cx="2312009" cy="6605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4664391" y="7095424"/>
              <a:ext cx="6066330" cy="35265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17716" y="474287"/>
            <a:ext cx="4396701" cy="4408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8101" y="3924977"/>
            <a:ext cx="3020730" cy="26456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00006" y="3924977"/>
            <a:ext cx="3175396" cy="26456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00006" y="3924977"/>
            <a:ext cx="3187491" cy="264568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47910" y="3924977"/>
            <a:ext cx="3249301" cy="264568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10390" y="6181819"/>
            <a:ext cx="1967735" cy="7118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72295" y="6213211"/>
            <a:ext cx="1948593" cy="71182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72295" y="6224644"/>
            <a:ext cx="1969745" cy="71182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81819" y="6181819"/>
            <a:ext cx="2023221" cy="69277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60953" y="7045915"/>
            <a:ext cx="1927063" cy="13168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30477" y="7053534"/>
            <a:ext cx="1758416" cy="16664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89344" y="7061153"/>
            <a:ext cx="2173044" cy="72316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88572" y="7068772"/>
            <a:ext cx="1984168" cy="95212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0451" y="758099"/>
            <a:ext cx="2534472" cy="17218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73583" y="1662153"/>
            <a:ext cx="1465158" cy="4313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12268" y="770414"/>
              <a:ext cx="763426" cy="333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09224" y="2104295"/>
            <a:ext cx="11147496" cy="7434758"/>
            <a:chOff x="3609224" y="2104295"/>
            <a:chExt cx="11147496" cy="74347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9224" y="2104295"/>
              <a:ext cx="11147496" cy="74347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068" y="329297"/>
            <a:ext cx="6564080" cy="1280793"/>
            <a:chOff x="307068" y="329297"/>
            <a:chExt cx="6564080" cy="12807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4640" y="504805"/>
                <a:ext cx="1184629" cy="106625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979" y="384855"/>
              <a:ext cx="5376312" cy="1245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363" y="1043982"/>
            <a:ext cx="4779358" cy="5005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7703" y="2551576"/>
            <a:ext cx="15220222" cy="6969891"/>
            <a:chOff x="1547703" y="2551576"/>
            <a:chExt cx="15220222" cy="69698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7703" y="2551576"/>
              <a:ext cx="15220222" cy="69698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068" y="329297"/>
            <a:ext cx="6564080" cy="1280793"/>
            <a:chOff x="307068" y="329297"/>
            <a:chExt cx="6564080" cy="12807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4640" y="504805"/>
                <a:ext cx="1184629" cy="106625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979" y="384855"/>
              <a:ext cx="5376312" cy="1245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363" y="1043982"/>
            <a:ext cx="4779348" cy="5005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8466" y="1931274"/>
            <a:ext cx="12975225" cy="8073208"/>
            <a:chOff x="2648466" y="1931274"/>
            <a:chExt cx="12975225" cy="80732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8466" y="1931274"/>
              <a:ext cx="12975225" cy="80732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068" y="329297"/>
            <a:ext cx="6564080" cy="1280793"/>
            <a:chOff x="307068" y="329297"/>
            <a:chExt cx="6564080" cy="12807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4640" y="504805"/>
                <a:ext cx="1184629" cy="106625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979" y="384855"/>
              <a:ext cx="5376312" cy="1245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363" y="1043982"/>
            <a:ext cx="4779348" cy="5005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04666" y="2128607"/>
            <a:ext cx="13538479" cy="7597223"/>
            <a:chOff x="2404666" y="2128607"/>
            <a:chExt cx="13538479" cy="7597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666" y="2128607"/>
              <a:ext cx="13538479" cy="75972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068" y="329297"/>
            <a:ext cx="6564080" cy="1280793"/>
            <a:chOff x="307068" y="329297"/>
            <a:chExt cx="6564080" cy="12807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4640" y="504805"/>
                <a:ext cx="1184629" cy="106625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1979" y="384855"/>
              <a:ext cx="5376312" cy="1245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363" y="1043982"/>
            <a:ext cx="4779348" cy="5005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39561" cy="10497959"/>
            <a:chOff x="0" y="0"/>
            <a:chExt cx="5239561" cy="1049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39561" cy="104979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27810" y="5997130"/>
            <a:ext cx="3610272" cy="3581342"/>
            <a:chOff x="13527810" y="5997130"/>
            <a:chExt cx="3610272" cy="35813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7810" y="5997130"/>
              <a:ext cx="3610272" cy="35813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8771" y="5980323"/>
            <a:ext cx="7837948" cy="3553129"/>
            <a:chOff x="1738771" y="5980323"/>
            <a:chExt cx="7837948" cy="35531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8771" y="5980323"/>
              <a:ext cx="7837948" cy="35531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9094" y="5997130"/>
            <a:ext cx="3581342" cy="3581342"/>
            <a:chOff x="9749094" y="5997130"/>
            <a:chExt cx="3581342" cy="35813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9094" y="5997130"/>
              <a:ext cx="3581342" cy="35813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6867" y="9520165"/>
            <a:ext cx="761905" cy="765549"/>
            <a:chOff x="976867" y="9520165"/>
            <a:chExt cx="761905" cy="7655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867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3537" y="2591413"/>
            <a:ext cx="5927043" cy="17291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45089" y="7493125"/>
            <a:ext cx="2085347" cy="2085347"/>
            <a:chOff x="11245089" y="7493125"/>
            <a:chExt cx="2085347" cy="20853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45089" y="7493125"/>
              <a:ext cx="2085347" cy="208534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47619" y="4143515"/>
            <a:ext cx="6171429" cy="5374150"/>
            <a:chOff x="8247619" y="4143515"/>
            <a:chExt cx="6171429" cy="537415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247619" y="4155760"/>
              <a:ext cx="6171429" cy="5358525"/>
              <a:chOff x="8247619" y="4155760"/>
              <a:chExt cx="6171429" cy="535852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247619" y="4155760"/>
                <a:ext cx="6171429" cy="53585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94446" y="4143515"/>
              <a:ext cx="972471" cy="267084"/>
              <a:chOff x="9594446" y="4143515"/>
              <a:chExt cx="972471" cy="26708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94446" y="4143515"/>
                <a:ext cx="972471" cy="26708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983385" y="4141099"/>
            <a:ext cx="6333333" cy="5373187"/>
            <a:chOff x="11983385" y="4141099"/>
            <a:chExt cx="6333333" cy="53731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983385" y="4152381"/>
              <a:ext cx="6328320" cy="5358525"/>
              <a:chOff x="11983385" y="4152381"/>
              <a:chExt cx="6328320" cy="535852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983385" y="4152381"/>
                <a:ext cx="6328320" cy="535852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317070" y="4141099"/>
              <a:ext cx="972471" cy="267084"/>
              <a:chOff x="13317070" y="4141099"/>
              <a:chExt cx="972471" cy="26708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317070" y="4141099"/>
                <a:ext cx="972471" cy="26708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01906" y="752554"/>
            <a:ext cx="2120595" cy="5445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779718" y="2151020"/>
            <a:ext cx="6412919" cy="2558345"/>
            <a:chOff x="1779718" y="2151020"/>
            <a:chExt cx="6412919" cy="255834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779718" y="2151020"/>
              <a:ext cx="6412919" cy="2558345"/>
              <a:chOff x="1779718" y="2151020"/>
              <a:chExt cx="6412919" cy="255834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79718" y="2151020"/>
                <a:ext cx="6412919" cy="255834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964066" y="2380952"/>
              <a:ext cx="6171429" cy="2122971"/>
              <a:chOff x="1964066" y="2380952"/>
              <a:chExt cx="6171429" cy="212297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964066" y="2380952"/>
                <a:ext cx="6171429" cy="212297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3340543" y="3887336"/>
              <a:ext cx="972471" cy="267084"/>
              <a:chOff x="3340543" y="3887336"/>
              <a:chExt cx="972471" cy="26708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40543" y="3887336"/>
                <a:ext cx="972471" cy="26708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341102" y="3296651"/>
              <a:ext cx="972471" cy="267084"/>
              <a:chOff x="3341102" y="3296651"/>
              <a:chExt cx="972471" cy="26708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41102" y="3296651"/>
                <a:ext cx="972471" cy="26708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341102" y="3601204"/>
              <a:ext cx="972471" cy="267084"/>
              <a:chOff x="3341102" y="3601204"/>
              <a:chExt cx="972471" cy="26708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341102" y="3601204"/>
                <a:ext cx="972471" cy="26708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350626" y="4208269"/>
              <a:ext cx="972471" cy="267084"/>
              <a:chOff x="3350626" y="4208269"/>
              <a:chExt cx="972471" cy="26708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50626" y="4208269"/>
                <a:ext cx="972471" cy="26708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989242" y="5180952"/>
            <a:ext cx="6171429" cy="933333"/>
            <a:chOff x="1989242" y="5180952"/>
            <a:chExt cx="6171429" cy="93333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989242" y="5180952"/>
              <a:ext cx="6171429" cy="930612"/>
              <a:chOff x="1989242" y="5180952"/>
              <a:chExt cx="6171429" cy="93061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989242" y="5180952"/>
                <a:ext cx="6171429" cy="93061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348128" y="5180952"/>
              <a:ext cx="972471" cy="267084"/>
              <a:chOff x="3348128" y="5180952"/>
              <a:chExt cx="972471" cy="26708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348128" y="5180952"/>
                <a:ext cx="972471" cy="267084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453695" y="2074830"/>
            <a:ext cx="7619048" cy="7447619"/>
            <a:chOff x="453695" y="2074830"/>
            <a:chExt cx="7619048" cy="744761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453695" y="2074830"/>
              <a:ext cx="7611738" cy="7439456"/>
              <a:chOff x="453695" y="2074830"/>
              <a:chExt cx="7611738" cy="7439456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53695" y="2074830"/>
                <a:ext cx="7611738" cy="743945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392376" y="6659116"/>
              <a:ext cx="972471" cy="267084"/>
              <a:chOff x="3392376" y="6659116"/>
              <a:chExt cx="972471" cy="26708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92376" y="6659116"/>
                <a:ext cx="972471" cy="2670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14506" y="752554"/>
            <a:ext cx="4791329" cy="5350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4956" y="3845376"/>
            <a:ext cx="8189507" cy="4432570"/>
            <a:chOff x="674956" y="3845376"/>
            <a:chExt cx="8189507" cy="44325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956" y="3845376"/>
              <a:ext cx="8189507" cy="44325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42343" y="2430075"/>
            <a:ext cx="1961207" cy="617544"/>
            <a:chOff x="4142343" y="2430075"/>
            <a:chExt cx="1961207" cy="6175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2343" y="2430075"/>
              <a:ext cx="1961207" cy="61754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49288" y="2423411"/>
            <a:ext cx="1593830" cy="6802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49743" y="2525313"/>
            <a:ext cx="1961207" cy="617544"/>
            <a:chOff x="11849743" y="2525313"/>
            <a:chExt cx="1961207" cy="6175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9743" y="2525313"/>
              <a:ext cx="1961207" cy="6175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56676" y="2518647"/>
            <a:ext cx="1457649" cy="6706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47619" y="3845376"/>
            <a:ext cx="8226528" cy="4452608"/>
            <a:chOff x="9047619" y="3845376"/>
            <a:chExt cx="8226528" cy="44526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47619" y="3845376"/>
              <a:ext cx="8226528" cy="4452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14506" y="752554"/>
            <a:ext cx="4791538" cy="5350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80855" y="1641644"/>
            <a:ext cx="10527369" cy="7872642"/>
            <a:chOff x="3880855" y="1641644"/>
            <a:chExt cx="10527369" cy="78726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0855" y="1641644"/>
              <a:ext cx="10527369" cy="7872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14506" y="752554"/>
            <a:ext cx="4801148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1800" y="3658915"/>
            <a:ext cx="8467901" cy="4583251"/>
            <a:chOff x="621800" y="3658915"/>
            <a:chExt cx="8467901" cy="45832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800" y="3658915"/>
              <a:ext cx="8467901" cy="45832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42343" y="2430075"/>
            <a:ext cx="1961207" cy="617544"/>
            <a:chOff x="4142343" y="2430075"/>
            <a:chExt cx="1961207" cy="6175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2343" y="2430075"/>
              <a:ext cx="1961207" cy="61754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49288" y="2423411"/>
            <a:ext cx="1593830" cy="6802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49743" y="2525313"/>
            <a:ext cx="1961207" cy="617544"/>
            <a:chOff x="11849743" y="2525313"/>
            <a:chExt cx="1961207" cy="6175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9743" y="2525313"/>
              <a:ext cx="1961207" cy="6175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56676" y="2518647"/>
            <a:ext cx="1457649" cy="6706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3658915"/>
            <a:ext cx="8406943" cy="4550258"/>
            <a:chOff x="9142857" y="3658915"/>
            <a:chExt cx="8406943" cy="45502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3658915"/>
              <a:ext cx="8406943" cy="45502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8811" y="752554"/>
            <a:ext cx="2695881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26444" y="1777906"/>
            <a:ext cx="14293543" cy="7736380"/>
            <a:chOff x="2026444" y="1777906"/>
            <a:chExt cx="14293543" cy="77363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6444" y="1777906"/>
              <a:ext cx="14293543" cy="7736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988" y="2910492"/>
            <a:ext cx="9611602" cy="6356883"/>
            <a:chOff x="1101988" y="2910492"/>
            <a:chExt cx="9611602" cy="63568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88891" y="146973"/>
              <a:ext cx="19223203" cy="1271376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988" y="2910492"/>
              <a:ext cx="9611602" cy="63568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94964" y="1882122"/>
            <a:ext cx="4353125" cy="3006805"/>
            <a:chOff x="8294964" y="1882122"/>
            <a:chExt cx="4353125" cy="3006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4964" y="1882122"/>
              <a:ext cx="4353125" cy="30068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09079" y="9721715"/>
            <a:ext cx="2887701" cy="38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36940" y="1882122"/>
            <a:ext cx="4353125" cy="3006805"/>
            <a:chOff x="12736940" y="1882122"/>
            <a:chExt cx="4353125" cy="3006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6940" y="1882122"/>
              <a:ext cx="4353125" cy="30068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4684" y="4962397"/>
            <a:ext cx="4353125" cy="3006805"/>
            <a:chOff x="12734684" y="4962397"/>
            <a:chExt cx="4353125" cy="3006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4684" y="4962397"/>
              <a:ext cx="4353125" cy="3006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4964" y="4962397"/>
            <a:ext cx="4353125" cy="3006805"/>
            <a:chOff x="8294964" y="4962397"/>
            <a:chExt cx="4353125" cy="30068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94964" y="4962397"/>
              <a:ext cx="4353125" cy="30068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0858" y="4146525"/>
            <a:ext cx="6696291" cy="9229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4001" y="5555420"/>
            <a:ext cx="3665291" cy="5436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08734" y="8185134"/>
            <a:ext cx="4620786" cy="5055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66086" y="3567281"/>
            <a:ext cx="3085714" cy="500465"/>
            <a:chOff x="3166086" y="3567281"/>
            <a:chExt cx="3085714" cy="5004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6086" y="3567281"/>
              <a:ext cx="3085714" cy="5004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5854" y="285658"/>
            <a:ext cx="4584993" cy="1109807"/>
            <a:chOff x="285854" y="285658"/>
            <a:chExt cx="4584993" cy="11098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0598" y="177361"/>
              <a:ext cx="2060246" cy="135728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70849" y="800001"/>
              <a:ext cx="1254358" cy="43135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9636" y="801261"/>
              <a:ext cx="521008" cy="128571"/>
              <a:chOff x="89636" y="801261"/>
              <a:chExt cx="521008" cy="1285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89636" y="801261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50170" y="3494597"/>
            <a:ext cx="2546947" cy="6610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42998" y="5098760"/>
            <a:ext cx="3085714" cy="500465"/>
            <a:chOff x="3142998" y="5098760"/>
            <a:chExt cx="3085714" cy="50046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2998" y="5098760"/>
              <a:ext cx="3085714" cy="50046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27087" y="5026078"/>
            <a:ext cx="2737404" cy="6610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166086" y="7659214"/>
            <a:ext cx="3085714" cy="500465"/>
            <a:chOff x="3166086" y="7659214"/>
            <a:chExt cx="3085714" cy="50046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66086" y="7659214"/>
              <a:ext cx="3085714" cy="50046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50173" y="7586525"/>
            <a:ext cx="2217347" cy="66104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16858" y="6705896"/>
            <a:ext cx="4638834" cy="9229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245855" y="6249236"/>
            <a:ext cx="3085714" cy="500465"/>
            <a:chOff x="3245855" y="6249236"/>
            <a:chExt cx="3085714" cy="50046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45855" y="6249236"/>
              <a:ext cx="3085714" cy="50046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429944" y="6176554"/>
            <a:ext cx="2207823" cy="66104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12268" y="770414"/>
              <a:ext cx="763426" cy="333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8811" y="752554"/>
            <a:ext cx="2667310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3057" y="1772649"/>
            <a:ext cx="14279600" cy="7728833"/>
            <a:chOff x="2003057" y="1772649"/>
            <a:chExt cx="14279600" cy="77288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3057" y="1772649"/>
              <a:ext cx="14279600" cy="7728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51792" y="752554"/>
            <a:ext cx="3863872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79042" y="1651205"/>
            <a:ext cx="14527631" cy="7863080"/>
            <a:chOff x="1879042" y="1651205"/>
            <a:chExt cx="14527631" cy="78630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9042" y="1651205"/>
              <a:ext cx="14527631" cy="7863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51792" y="752554"/>
            <a:ext cx="3863872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48239" y="1712071"/>
            <a:ext cx="14415177" cy="7802215"/>
            <a:chOff x="1948239" y="1712071"/>
            <a:chExt cx="14415177" cy="7802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8239" y="1712071"/>
              <a:ext cx="14415177" cy="7802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13696" y="752554"/>
            <a:ext cx="3101967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5078" y="1634511"/>
            <a:ext cx="14512754" cy="7855028"/>
            <a:chOff x="1895078" y="1634511"/>
            <a:chExt cx="14512754" cy="78550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5078" y="1634511"/>
              <a:ext cx="14512754" cy="7855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13696" y="752554"/>
            <a:ext cx="3101948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7000" y="1833182"/>
            <a:ext cx="14191416" cy="7681104"/>
            <a:chOff x="2007000" y="1833182"/>
            <a:chExt cx="14191416" cy="76811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7000" y="1833182"/>
              <a:ext cx="14191416" cy="7681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13696" y="752554"/>
            <a:ext cx="3101967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7743" y="1400043"/>
            <a:ext cx="14991673" cy="8114243"/>
            <a:chOff x="1637743" y="1400043"/>
            <a:chExt cx="14991673" cy="81142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7743" y="1400043"/>
              <a:ext cx="14991673" cy="8114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13696" y="752554"/>
            <a:ext cx="3101948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7743" y="1392069"/>
            <a:ext cx="15006405" cy="8122217"/>
            <a:chOff x="1637743" y="1392069"/>
            <a:chExt cx="15006405" cy="81222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7743" y="1392069"/>
              <a:ext cx="15006405" cy="8122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62620" y="752554"/>
            <a:ext cx="1343253" cy="5350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0696" y="3699140"/>
            <a:ext cx="8393843" cy="4543168"/>
            <a:chOff x="780696" y="3699140"/>
            <a:chExt cx="8393843" cy="45431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696" y="3699140"/>
              <a:ext cx="8393843" cy="45431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42343" y="2430075"/>
            <a:ext cx="1961207" cy="617544"/>
            <a:chOff x="4142343" y="2430075"/>
            <a:chExt cx="1961207" cy="6175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2343" y="2430075"/>
              <a:ext cx="1961207" cy="61754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49288" y="2423411"/>
            <a:ext cx="1593830" cy="6802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49743" y="2525313"/>
            <a:ext cx="1961207" cy="617544"/>
            <a:chOff x="11849743" y="2525313"/>
            <a:chExt cx="1961207" cy="6175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9743" y="2525313"/>
              <a:ext cx="1961207" cy="6175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56676" y="2518647"/>
            <a:ext cx="1457649" cy="6706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88137" y="3752296"/>
            <a:ext cx="8243693" cy="4461899"/>
            <a:chOff x="9188137" y="3752296"/>
            <a:chExt cx="8243693" cy="44618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88137" y="3752296"/>
              <a:ext cx="8243693" cy="4461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34049" y="752554"/>
            <a:ext cx="1972043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88067" y="3325429"/>
            <a:ext cx="4850712" cy="6162278"/>
            <a:chOff x="2888067" y="3325429"/>
            <a:chExt cx="4850712" cy="61622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8067" y="3325429"/>
              <a:ext cx="4850712" cy="61622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42343" y="2430075"/>
            <a:ext cx="1961207" cy="617544"/>
            <a:chOff x="4142343" y="2430075"/>
            <a:chExt cx="1961207" cy="61754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2343" y="2430075"/>
              <a:ext cx="1961207" cy="61754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49288" y="2423411"/>
            <a:ext cx="1593830" cy="6802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49743" y="2525313"/>
            <a:ext cx="1961207" cy="617544"/>
            <a:chOff x="11849743" y="2525313"/>
            <a:chExt cx="1961207" cy="6175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9743" y="2525313"/>
              <a:ext cx="1961207" cy="6175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56676" y="2518647"/>
            <a:ext cx="1457649" cy="6706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55482" y="3342857"/>
            <a:ext cx="4769237" cy="6171429"/>
            <a:chOff x="10455482" y="3342857"/>
            <a:chExt cx="4769237" cy="61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55482" y="3342857"/>
              <a:ext cx="476923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4443" y="752554"/>
            <a:ext cx="3610243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8181" y="1904762"/>
            <a:ext cx="14059166" cy="7609524"/>
            <a:chOff x="1598181" y="1904762"/>
            <a:chExt cx="14059166" cy="76095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8181" y="1904762"/>
              <a:ext cx="14059166" cy="760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238095"/>
            <a:ext cx="16882139" cy="6174698"/>
            <a:chOff x="0" y="5238095"/>
            <a:chExt cx="16882139" cy="61746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8095"/>
              <a:ext cx="16882139" cy="61746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60117" y="9539213"/>
            <a:ext cx="761905" cy="765549"/>
            <a:chOff x="8060117" y="9539213"/>
            <a:chExt cx="761905" cy="7655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0117" y="9539213"/>
              <a:ext cx="761905" cy="765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14977" y="2690103"/>
            <a:ext cx="170909" cy="1715793"/>
            <a:chOff x="9014977" y="2690103"/>
            <a:chExt cx="170909" cy="17157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4977" y="2690103"/>
              <a:ext cx="170909" cy="17157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7637" y="1892742"/>
            <a:ext cx="3210156" cy="7853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57809" y="5976877"/>
            <a:ext cx="170909" cy="1715793"/>
            <a:chOff x="6357809" y="5976877"/>
            <a:chExt cx="170909" cy="17157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6357809" y="5976877"/>
              <a:ext cx="170909" cy="17157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11456" y="2690103"/>
            <a:ext cx="170909" cy="1715793"/>
            <a:chOff x="3711456" y="2690103"/>
            <a:chExt cx="170909" cy="17157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1456" y="2690103"/>
              <a:ext cx="170909" cy="17157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37250" y="4016586"/>
            <a:ext cx="2519322" cy="2519322"/>
            <a:chOff x="2537250" y="4016586"/>
            <a:chExt cx="2519322" cy="25193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2029" y="2921365"/>
              <a:ext cx="5038644" cy="503864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7250" y="4016586"/>
              <a:ext cx="2519322" cy="25193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83603" y="4016586"/>
            <a:ext cx="2519322" cy="2519322"/>
            <a:chOff x="5183603" y="4016586"/>
            <a:chExt cx="2519322" cy="25193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8382" y="2921365"/>
              <a:ext cx="5038644" cy="503864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3603" y="4016586"/>
              <a:ext cx="2519322" cy="25193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80106" y="5005963"/>
            <a:ext cx="2196271" cy="64209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62908" y="4430590"/>
            <a:ext cx="878880" cy="6420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09261" y="4364988"/>
            <a:ext cx="916975" cy="6420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40770" y="4016586"/>
            <a:ext cx="2519322" cy="2519322"/>
            <a:chOff x="7840770" y="4016586"/>
            <a:chExt cx="2519322" cy="25193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549" y="2921365"/>
              <a:ext cx="5038644" cy="503864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0770" y="4016586"/>
              <a:ext cx="2519322" cy="25193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93443" y="4016586"/>
            <a:ext cx="2519322" cy="2519322"/>
            <a:chOff x="10493443" y="4016586"/>
            <a:chExt cx="2519322" cy="25193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98222" y="2921365"/>
              <a:ext cx="5038644" cy="503864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93443" y="4016586"/>
              <a:ext cx="2519322" cy="251932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66429" y="4430590"/>
            <a:ext cx="916975" cy="6420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72192" y="4364992"/>
            <a:ext cx="682852" cy="6420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91370" y="1892742"/>
            <a:ext cx="2567041" cy="78532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14012" y="7803913"/>
            <a:ext cx="3862337" cy="7853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667650" y="5976877"/>
            <a:ext cx="170909" cy="1715793"/>
            <a:chOff x="11667650" y="5976877"/>
            <a:chExt cx="170909" cy="17157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667650" y="5976877"/>
              <a:ext cx="170909" cy="171579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73008" y="7803913"/>
            <a:ext cx="4271480" cy="78532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170716" y="5009525"/>
            <a:ext cx="2411899" cy="71828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23163" y="5004059"/>
            <a:ext cx="2231918" cy="64209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09049" y="5000001"/>
            <a:ext cx="2362890" cy="6420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5854" y="285658"/>
            <a:ext cx="4584993" cy="1109807"/>
            <a:chOff x="285854" y="285658"/>
            <a:chExt cx="4584993" cy="110980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598" y="177361"/>
              <a:ext cx="2060246" cy="1357284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70849" y="800001"/>
              <a:ext cx="2649120" cy="44088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89636" y="801261"/>
              <a:ext cx="521008" cy="128571"/>
              <a:chOff x="89636" y="801261"/>
              <a:chExt cx="521008" cy="12857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5400000">
                <a:off x="89636" y="801261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473186" y="2716100"/>
            <a:ext cx="170909" cy="1715793"/>
            <a:chOff x="14473186" y="2716100"/>
            <a:chExt cx="170909" cy="171579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73186" y="2716100"/>
              <a:ext cx="170909" cy="171579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340408" y="1918742"/>
            <a:ext cx="4191708" cy="78532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203741" y="4042583"/>
            <a:ext cx="2519322" cy="2519322"/>
            <a:chOff x="13203741" y="4042583"/>
            <a:chExt cx="2519322" cy="251932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8520" y="2947362"/>
              <a:ext cx="5038644" cy="5038644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03741" y="4042583"/>
              <a:ext cx="2519322" cy="251932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24668" y="4456582"/>
            <a:ext cx="926499" cy="64209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81335" y="5030059"/>
            <a:ext cx="2432156" cy="72780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12268" y="770414"/>
              <a:ext cx="763426" cy="333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6354" y="752554"/>
            <a:ext cx="3998291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8571" y="1508729"/>
            <a:ext cx="14472371" cy="7815080"/>
            <a:chOff x="1428571" y="1508729"/>
            <a:chExt cx="14472371" cy="78150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571" y="1508729"/>
              <a:ext cx="14472371" cy="7815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62620" y="752554"/>
            <a:ext cx="1343253" cy="5350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13934" y="1684020"/>
            <a:ext cx="14467004" cy="7830266"/>
            <a:chOff x="1913934" y="1684020"/>
            <a:chExt cx="14467004" cy="78302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3934" y="1684020"/>
              <a:ext cx="14467004" cy="7830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66164"/>
            <a:ext cx="9523791" cy="35714"/>
            <a:chOff x="674988" y="1266164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66164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52371" y="752554"/>
            <a:ext cx="2682367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55365" y="1696738"/>
            <a:ext cx="14332375" cy="7757398"/>
            <a:chOff x="1955365" y="1696738"/>
            <a:chExt cx="14332375" cy="7757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5365" y="1696738"/>
              <a:ext cx="14332375" cy="7757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90235"/>
            <a:ext cx="2099560" cy="1109807"/>
            <a:chOff x="285714" y="290235"/>
            <a:chExt cx="2099560" cy="11098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81938"/>
              <a:ext cx="2060246" cy="135728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5838"/>
              <a:ext cx="521008" cy="128571"/>
              <a:chOff x="89496" y="805838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5838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988" y="1275687"/>
            <a:ext cx="9523791" cy="35714"/>
            <a:chOff x="674988" y="1275687"/>
            <a:chExt cx="9523791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988" y="1275687"/>
              <a:ext cx="9523791" cy="3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6195" y="752554"/>
            <a:ext cx="2699843" cy="5300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32981" y="1494700"/>
            <a:ext cx="14816787" cy="8019586"/>
            <a:chOff x="1732981" y="1494700"/>
            <a:chExt cx="14816787" cy="80195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2981" y="1494700"/>
              <a:ext cx="14816787" cy="8019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285714"/>
            <a:ext cx="5467467" cy="1006716"/>
            <a:chOff x="285714" y="285714"/>
            <a:chExt cx="5467467" cy="10067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458" y="177417"/>
              <a:ext cx="4488398" cy="126584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9496" y="801317"/>
              <a:ext cx="521008" cy="128571"/>
              <a:chOff x="89496" y="801317"/>
              <a:chExt cx="521008" cy="12857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9496" y="801317"/>
                <a:ext cx="521008" cy="1285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7523810" y="9520165"/>
            <a:ext cx="761905" cy="765549"/>
            <a:chOff x="17523810" y="9520165"/>
            <a:chExt cx="761905" cy="7655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3810" y="9520165"/>
              <a:ext cx="761905" cy="7655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022033" y="-1521529"/>
            <a:ext cx="32280621" cy="143946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26667" y="9623022"/>
            <a:ext cx="761905" cy="765549"/>
            <a:chOff x="17626667" y="9623022"/>
            <a:chExt cx="761905" cy="7655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26667" y="9623022"/>
              <a:ext cx="761905" cy="76554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153" y="0"/>
            <a:ext cx="5239561" cy="10497959"/>
            <a:chOff x="13046153" y="0"/>
            <a:chExt cx="5239561" cy="104979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153" y="0"/>
              <a:ext cx="5239561" cy="104979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4" y="285714"/>
            <a:ext cx="5467467" cy="1116937"/>
            <a:chOff x="285714" y="285714"/>
            <a:chExt cx="5467467" cy="11169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458" y="177417"/>
              <a:ext cx="5594693" cy="134987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9496" y="801317"/>
              <a:ext cx="521008" cy="128571"/>
              <a:chOff x="89496" y="801317"/>
              <a:chExt cx="521008" cy="12857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89496" y="801317"/>
                <a:ext cx="521008" cy="1285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7523810" y="9520165"/>
            <a:ext cx="761905" cy="765549"/>
            <a:chOff x="17523810" y="9520165"/>
            <a:chExt cx="761905" cy="7655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3810" y="9520165"/>
              <a:ext cx="761905" cy="765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86" y="4314286"/>
            <a:ext cx="761905" cy="765549"/>
            <a:chOff x="2886" y="4314286"/>
            <a:chExt cx="761905" cy="7655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6" y="4314286"/>
              <a:ext cx="761905" cy="7655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8930" y="3370161"/>
            <a:ext cx="7131346" cy="4156194"/>
            <a:chOff x="9408930" y="3370161"/>
            <a:chExt cx="7131346" cy="41561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8930" y="3370161"/>
              <a:ext cx="7131346" cy="41561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20065" y="3370161"/>
            <a:ext cx="7183347" cy="4156194"/>
            <a:chOff x="1620065" y="3370161"/>
            <a:chExt cx="7183347" cy="41561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0065" y="3370161"/>
              <a:ext cx="7183347" cy="41561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39112" y="4323810"/>
            <a:ext cx="4798983" cy="755537"/>
            <a:chOff x="2439112" y="4323810"/>
            <a:chExt cx="4798983" cy="7555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1018" y="4285715"/>
              <a:ext cx="247615" cy="36431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87951" y="4327620"/>
              <a:ext cx="2770025" cy="4599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79052" y="3854238"/>
            <a:ext cx="1892777" cy="460941"/>
            <a:chOff x="2079052" y="3854238"/>
            <a:chExt cx="1892777" cy="46094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079052" y="3941619"/>
              <a:ext cx="302599" cy="293823"/>
              <a:chOff x="2079052" y="3941619"/>
              <a:chExt cx="302599" cy="29382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079052" y="3941619"/>
                <a:ext cx="302599" cy="29382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68573" y="3808525"/>
              <a:ext cx="1063481" cy="5176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67623" y="4909476"/>
            <a:ext cx="2113729" cy="460941"/>
            <a:chOff x="2067623" y="4909476"/>
            <a:chExt cx="2113729" cy="46094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067623" y="4996857"/>
              <a:ext cx="302599" cy="293823"/>
              <a:chOff x="2067623" y="4996857"/>
              <a:chExt cx="302599" cy="29382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067623" y="4996857"/>
                <a:ext cx="302599" cy="293823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57144" y="4863763"/>
              <a:ext cx="1733586" cy="5271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077147" y="6330190"/>
            <a:ext cx="302599" cy="293823"/>
            <a:chOff x="2077147" y="6330190"/>
            <a:chExt cx="302599" cy="2938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7147" y="6330190"/>
              <a:ext cx="302599" cy="29382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66668" y="6197096"/>
            <a:ext cx="996900" cy="48745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446731" y="5369524"/>
            <a:ext cx="4798985" cy="755537"/>
            <a:chOff x="2446731" y="5369524"/>
            <a:chExt cx="4798985" cy="7555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8637" y="5331430"/>
              <a:ext cx="247615" cy="364311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95572" y="5373334"/>
              <a:ext cx="3851863" cy="8171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446731" y="6664762"/>
            <a:ext cx="4798985" cy="755537"/>
            <a:chOff x="2446731" y="6664762"/>
            <a:chExt cx="4798985" cy="75553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8637" y="6626668"/>
              <a:ext cx="247615" cy="364311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5572" y="6668572"/>
              <a:ext cx="2852597" cy="459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04762" y="2905869"/>
            <a:ext cx="8097624" cy="5235880"/>
            <a:chOff x="7904762" y="2905869"/>
            <a:chExt cx="8097624" cy="523588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904762" y="2905869"/>
              <a:ext cx="8097624" cy="5235880"/>
              <a:chOff x="7904762" y="2905869"/>
              <a:chExt cx="8097624" cy="523588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904762" y="2905869"/>
                <a:ext cx="8097624" cy="523588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221075" y="7346522"/>
              <a:ext cx="765549" cy="765549"/>
              <a:chOff x="15221075" y="7346522"/>
              <a:chExt cx="765549" cy="76554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221075" y="7346522"/>
                <a:ext cx="765549" cy="76554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6657143" cy="11725975"/>
            <a:chOff x="0" y="0"/>
            <a:chExt cx="6657143" cy="117259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657143" cy="117259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714" y="285714"/>
            <a:ext cx="7489864" cy="1104612"/>
            <a:chOff x="285714" y="285714"/>
            <a:chExt cx="7489864" cy="11046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458" y="177417"/>
              <a:ext cx="6030664" cy="135636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9496" y="801317"/>
              <a:ext cx="521008" cy="128571"/>
              <a:chOff x="89496" y="801317"/>
              <a:chExt cx="521008" cy="1285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9496" y="801317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51635" y="3777522"/>
            <a:ext cx="4798986" cy="755537"/>
            <a:chOff x="11751635" y="3777522"/>
            <a:chExt cx="4798986" cy="7555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3540" y="3739428"/>
              <a:ext cx="247615" cy="36431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00477" y="3781334"/>
              <a:ext cx="1888168" cy="433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34432" y="3842951"/>
            <a:ext cx="302599" cy="293823"/>
            <a:chOff x="8534432" y="3842951"/>
            <a:chExt cx="302599" cy="2938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34432" y="3842951"/>
              <a:ext cx="302599" cy="2938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23810" y="4601393"/>
            <a:ext cx="302599" cy="293823"/>
            <a:chOff x="8523810" y="4601393"/>
            <a:chExt cx="302599" cy="2938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23810" y="4601393"/>
              <a:ext cx="302599" cy="2938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23810" y="5380720"/>
            <a:ext cx="302599" cy="293823"/>
            <a:chOff x="8523810" y="5380720"/>
            <a:chExt cx="302599" cy="2938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23810" y="5380720"/>
              <a:ext cx="302599" cy="2938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61905" y="4475328"/>
            <a:ext cx="4895124" cy="770678"/>
            <a:chOff x="11761905" y="4475328"/>
            <a:chExt cx="4895124" cy="77067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23047" y="4436470"/>
              <a:ext cx="260193" cy="37313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13695" y="4479219"/>
              <a:ext cx="997954" cy="4692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761905" y="5296595"/>
            <a:ext cx="5306137" cy="835382"/>
            <a:chOff x="11761905" y="5296595"/>
            <a:chExt cx="5306137" cy="83538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19785" y="5254475"/>
              <a:ext cx="273242" cy="41086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26473" y="5300806"/>
              <a:ext cx="1176861" cy="4669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524908" y="6121545"/>
            <a:ext cx="302599" cy="293823"/>
            <a:chOff x="8524908" y="6121545"/>
            <a:chExt cx="302599" cy="29382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24908" y="6121545"/>
              <a:ext cx="302599" cy="29382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761905" y="6036738"/>
            <a:ext cx="4798988" cy="755537"/>
            <a:chOff x="11761905" y="6036738"/>
            <a:chExt cx="4798988" cy="75553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23810" y="5998644"/>
              <a:ext cx="247615" cy="364311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10748" y="6040551"/>
              <a:ext cx="757539" cy="41549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61905" y="6792276"/>
            <a:ext cx="4798989" cy="755537"/>
            <a:chOff x="11761905" y="6792276"/>
            <a:chExt cx="4798989" cy="75553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23810" y="6754181"/>
              <a:ext cx="247615" cy="364311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10750" y="6796083"/>
              <a:ext cx="2705854" cy="45998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523810" y="6792276"/>
            <a:ext cx="1892781" cy="460941"/>
            <a:chOff x="8523810" y="6792276"/>
            <a:chExt cx="1892781" cy="46094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8523810" y="6879656"/>
              <a:ext cx="302599" cy="293823"/>
              <a:chOff x="8523810" y="6879656"/>
              <a:chExt cx="302599" cy="293823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523810" y="6879656"/>
                <a:ext cx="302599" cy="293823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13334" y="6746562"/>
              <a:ext cx="1014986" cy="64379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-1118435" y="2932899"/>
            <a:ext cx="7775578" cy="5175619"/>
            <a:chOff x="-1118435" y="2932899"/>
            <a:chExt cx="7775578" cy="517561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1118435" y="2932899"/>
              <a:ext cx="7775578" cy="5175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09524" y="2965060"/>
            <a:ext cx="16958330" cy="7320654"/>
            <a:chOff x="8409524" y="2965060"/>
            <a:chExt cx="16958330" cy="73206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9524" y="2965060"/>
              <a:ext cx="16958330" cy="73206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1254" y="3922529"/>
            <a:ext cx="2496539" cy="2508481"/>
            <a:chOff x="7161254" y="3922529"/>
            <a:chExt cx="2496539" cy="25084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161254" y="3922529"/>
              <a:ext cx="2496539" cy="2508481"/>
              <a:chOff x="7161254" y="3922529"/>
              <a:chExt cx="2496539" cy="250848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161254" y="3922529"/>
                <a:ext cx="2496539" cy="250848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3043" y="4110547"/>
              <a:ext cx="2300629" cy="21249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40109" y="3922529"/>
            <a:ext cx="2496539" cy="2508481"/>
            <a:chOff x="3740109" y="3922529"/>
            <a:chExt cx="2496539" cy="250848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740109" y="3922529"/>
              <a:ext cx="2496539" cy="2508481"/>
              <a:chOff x="3740109" y="3922529"/>
              <a:chExt cx="2496539" cy="250848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40109" y="3922529"/>
                <a:ext cx="2496539" cy="250848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1900" y="4119967"/>
              <a:ext cx="2268582" cy="21535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95079" y="3922529"/>
            <a:ext cx="2496539" cy="2508481"/>
            <a:chOff x="10595079" y="3922529"/>
            <a:chExt cx="2496539" cy="250848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595079" y="3922529"/>
              <a:ext cx="2496539" cy="2508481"/>
              <a:chOff x="10595079" y="3922529"/>
              <a:chExt cx="2496539" cy="250848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95079" y="3922529"/>
                <a:ext cx="2496539" cy="250848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6862" y="4136776"/>
              <a:ext cx="2257077" cy="21059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5714" y="285714"/>
            <a:ext cx="5467467" cy="1116937"/>
            <a:chOff x="285714" y="285714"/>
            <a:chExt cx="5467467" cy="11169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458" y="177417"/>
              <a:ext cx="3241540" cy="134987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89496" y="801317"/>
              <a:ext cx="521008" cy="128571"/>
              <a:chOff x="89496" y="801317"/>
              <a:chExt cx="521008" cy="12857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0">
                <a:off x="89496" y="801317"/>
                <a:ext cx="521008" cy="128571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23810" y="4807702"/>
            <a:ext cx="761905" cy="765549"/>
            <a:chOff x="17523810" y="4807702"/>
            <a:chExt cx="761905" cy="7655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3810" y="4807702"/>
              <a:ext cx="761905" cy="7655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807702"/>
            <a:ext cx="761905" cy="765549"/>
            <a:chOff x="0" y="4807702"/>
            <a:chExt cx="761905" cy="7655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07702"/>
              <a:ext cx="761905" cy="7655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68863" y="5743619"/>
            <a:ext cx="9397130" cy="493714"/>
            <a:chOff x="4468863" y="5743619"/>
            <a:chExt cx="9397130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8863" y="5743619"/>
              <a:ext cx="9397130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7174" y="3720038"/>
            <a:ext cx="11261662" cy="27672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3419" y="6350342"/>
            <a:ext cx="2823164" cy="6990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068" y="329297"/>
            <a:ext cx="4900214" cy="1280793"/>
            <a:chOff x="307068" y="329297"/>
            <a:chExt cx="4900214" cy="12807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07068" y="329297"/>
              <a:ext cx="1129877" cy="1222577"/>
              <a:chOff x="307068" y="329297"/>
              <a:chExt cx="1129877" cy="1222577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4640" y="504805"/>
                <a:ext cx="1108572" cy="107713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1979" y="384855"/>
              <a:ext cx="3841283" cy="12451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7302744" y="770414"/>
              <a:ext cx="772950" cy="3240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85746" y="1832012"/>
            <a:ext cx="10770589" cy="7688095"/>
            <a:chOff x="3785746" y="1832012"/>
            <a:chExt cx="10770589" cy="7688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5746" y="1832012"/>
              <a:ext cx="10770589" cy="768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7068" y="329297"/>
            <a:ext cx="5790970" cy="1268468"/>
            <a:chOff x="307068" y="329297"/>
            <a:chExt cx="5790970" cy="126846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07068" y="329297"/>
              <a:ext cx="1129877" cy="1222577"/>
              <a:chOff x="307068" y="329297"/>
              <a:chExt cx="1129877" cy="1222577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4640" y="504805"/>
                <a:ext cx="1184762" cy="107713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1979" y="384855"/>
              <a:ext cx="4780902" cy="12516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8768" y="1043980"/>
            <a:ext cx="2287872" cy="4624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26950" y="2089496"/>
            <a:ext cx="10431814" cy="7462885"/>
            <a:chOff x="3926950" y="2089496"/>
            <a:chExt cx="10431814" cy="74628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6950" y="2089496"/>
              <a:ext cx="10431814" cy="746288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6815" y="1997398"/>
            <a:ext cx="9326474" cy="7910843"/>
            <a:chOff x="4506815" y="1997398"/>
            <a:chExt cx="9326474" cy="7910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6815" y="1997398"/>
              <a:ext cx="9326474" cy="79108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7068" y="329297"/>
            <a:ext cx="5790970" cy="1268468"/>
            <a:chOff x="307068" y="329297"/>
            <a:chExt cx="5790970" cy="12684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1129877" cy="1222577"/>
              <a:chOff x="307068" y="329297"/>
              <a:chExt cx="1129877" cy="122257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4640" y="504805"/>
                <a:ext cx="1184762" cy="107713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1979" y="384855"/>
              <a:ext cx="4780902" cy="12516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73011" y="1043982"/>
            <a:ext cx="1683720" cy="4624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258" y="1062733"/>
            <a:ext cx="17155425" cy="8491935"/>
            <a:chOff x="583258" y="1062733"/>
            <a:chExt cx="17155425" cy="84919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258" y="1062733"/>
              <a:ext cx="17155425" cy="84919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9079" y="9721715"/>
            <a:ext cx="2887701" cy="38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068" y="329297"/>
            <a:ext cx="1129877" cy="1234460"/>
            <a:chOff x="307068" y="329297"/>
            <a:chExt cx="1129877" cy="123446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07068" y="329297"/>
              <a:ext cx="898909" cy="903209"/>
              <a:chOff x="307068" y="329297"/>
              <a:chExt cx="898909" cy="9032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10501" y="-209489"/>
                <a:ext cx="1797819" cy="180641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7068" y="329297"/>
                <a:ext cx="898909" cy="9032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38035" y="598204"/>
              <a:ext cx="898909" cy="903209"/>
              <a:chOff x="538035" y="598204"/>
              <a:chExt cx="898909" cy="90320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466" y="59418"/>
                <a:ext cx="1797819" cy="180641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8035" y="598204"/>
                <a:ext cx="898909" cy="903209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640" y="504805"/>
              <a:ext cx="1175105" cy="10662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1979" y="384855"/>
            <a:ext cx="5154846" cy="13572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3645" y="1983929"/>
            <a:ext cx="10826196" cy="7549405"/>
            <a:chOff x="3733645" y="1983929"/>
            <a:chExt cx="10826196" cy="75494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645" y="1983929"/>
              <a:ext cx="10826196" cy="75494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068" y="329297"/>
            <a:ext cx="6110298" cy="1280793"/>
            <a:chOff x="307068" y="329297"/>
            <a:chExt cx="6110298" cy="12807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7068" y="329297"/>
              <a:ext cx="1129877" cy="1234460"/>
              <a:chOff x="307068" y="329297"/>
              <a:chExt cx="1129877" cy="123446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307068" y="329297"/>
                <a:ext cx="898909" cy="903209"/>
                <a:chOff x="307068" y="329297"/>
                <a:chExt cx="898909" cy="90320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210501" y="-209489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07068" y="329297"/>
                  <a:ext cx="898909" cy="903209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538035" y="598204"/>
                <a:ext cx="898909" cy="903209"/>
                <a:chOff x="538035" y="598204"/>
                <a:chExt cx="898909" cy="90320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0466" y="59418"/>
                  <a:ext cx="1797819" cy="1806418"/>
                </a:xfrm>
                <a:prstGeom prst="rect">
                  <a:avLst/>
                </a:prstGeom>
              </p:spPr>
            </p:pic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38035" y="598204"/>
                  <a:ext cx="898909" cy="903209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4640" y="504805"/>
                <a:ext cx="1203677" cy="106625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979" y="384855"/>
              <a:ext cx="5057874" cy="12451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49800" y="-16295"/>
            <a:ext cx="273803" cy="10292641"/>
            <a:chOff x="17549800" y="-16295"/>
            <a:chExt cx="273803" cy="102926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4669067" y="7090671"/>
              <a:ext cx="6066407" cy="36208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7307506" y="775176"/>
              <a:ext cx="763426" cy="32408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46721" y="986543"/>
            <a:ext cx="4396844" cy="4349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32131" y="1513783"/>
            <a:ext cx="9523791" cy="35714"/>
            <a:chOff x="1532131" y="1513783"/>
            <a:chExt cx="952379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31" y="1513783"/>
              <a:ext cx="9523791" cy="3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7363" y="1043982"/>
            <a:ext cx="4779358" cy="5005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3</cp:revision>
  <dcterms:created xsi:type="dcterms:W3CDTF">2022-12-27T00:26:20Z</dcterms:created>
  <dcterms:modified xsi:type="dcterms:W3CDTF">2023-03-22T05:27:10Z</dcterms:modified>
</cp:coreProperties>
</file>